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29"/>
  </p:notesMasterIdLst>
  <p:sldIdLst>
    <p:sldId id="256" r:id="rId4"/>
    <p:sldId id="257" r:id="rId5"/>
    <p:sldId id="258" r:id="rId6"/>
    <p:sldId id="259" r:id="rId7"/>
    <p:sldId id="260" r:id="rId8"/>
    <p:sldId id="261" r:id="rId9"/>
    <p:sldId id="262" r:id="rId10"/>
    <p:sldId id="263" r:id="rId11"/>
    <p:sldId id="264" r:id="rId12"/>
    <p:sldId id="265" r:id="rId13"/>
    <p:sldId id="266" r:id="rId14"/>
    <p:sldId id="282" r:id="rId15"/>
    <p:sldId id="268" r:id="rId16"/>
    <p:sldId id="269" r:id="rId17"/>
    <p:sldId id="270" r:id="rId18"/>
    <p:sldId id="271" r:id="rId19"/>
    <p:sldId id="284" r:id="rId20"/>
    <p:sldId id="274" r:id="rId21"/>
    <p:sldId id="275" r:id="rId22"/>
    <p:sldId id="276" r:id="rId23"/>
    <p:sldId id="277" r:id="rId24"/>
    <p:sldId id="278" r:id="rId25"/>
    <p:sldId id="279" r:id="rId26"/>
    <p:sldId id="280" r:id="rId27"/>
    <p:sldId id="281"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CF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D04A4-A8A3-4DD7-AFEF-5B3BAE70FA1E}" v="10" dt="2024-11-29T07:45:00.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78" autoAdjust="0"/>
    <p:restoredTop sz="79263" autoAdjust="0"/>
  </p:normalViewPr>
  <p:slideViewPr>
    <p:cSldViewPr>
      <p:cViewPr varScale="1">
        <p:scale>
          <a:sx n="47" d="100"/>
          <a:sy n="47" d="100"/>
        </p:scale>
        <p:origin x="1401" y="24"/>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ly Brown" userId="S::molly.brown@bcs.uk::30776fe8-de54-4e36-bb3c-37fa7842d247" providerId="AD" clId="Web-{2084D41A-B227-0A49-D136-5B51943D58A8}"/>
    <pc:docChg chg="modSld">
      <pc:chgData name="Molly Brown" userId="S::molly.brown@bcs.uk::30776fe8-de54-4e36-bb3c-37fa7842d247" providerId="AD" clId="Web-{2084D41A-B227-0A49-D136-5B51943D58A8}" dt="2024-09-26T14:59:45.986" v="122"/>
      <pc:docMkLst>
        <pc:docMk/>
      </pc:docMkLst>
      <pc:sldChg chg="addSp delSp addAnim delAnim">
        <pc:chgData name="Molly Brown" userId="S::molly.brown@bcs.uk::30776fe8-de54-4e36-bb3c-37fa7842d247" providerId="AD" clId="Web-{2084D41A-B227-0A49-D136-5B51943D58A8}" dt="2024-09-26T14:59:45.986" v="122"/>
        <pc:sldMkLst>
          <pc:docMk/>
          <pc:sldMk cId="0" sldId="257"/>
        </pc:sldMkLst>
        <pc:spChg chg="add del">
          <ac:chgData name="Molly Brown" userId="S::molly.brown@bcs.uk::30776fe8-de54-4e36-bb3c-37fa7842d247" providerId="AD" clId="Web-{2084D41A-B227-0A49-D136-5B51943D58A8}" dt="2024-09-26T14:59:45.986" v="122"/>
          <ac:spMkLst>
            <pc:docMk/>
            <pc:sldMk cId="0" sldId="257"/>
            <ac:spMk id="5" creationId="{00000000-0000-0000-0000-000000000000}"/>
          </ac:spMkLst>
        </pc:spChg>
      </pc:sldChg>
      <pc:sldChg chg="addSp delSp modSp">
        <pc:chgData name="Molly Brown" userId="S::molly.brown@bcs.uk::30776fe8-de54-4e36-bb3c-37fa7842d247" providerId="AD" clId="Web-{2084D41A-B227-0A49-D136-5B51943D58A8}" dt="2024-09-26T14:54:11.587" v="120" actId="1076"/>
        <pc:sldMkLst>
          <pc:docMk/>
          <pc:sldMk cId="0" sldId="278"/>
        </pc:sldMkLst>
        <pc:spChg chg="add del mod">
          <ac:chgData name="Molly Brown" userId="S::molly.brown@bcs.uk::30776fe8-de54-4e36-bb3c-37fa7842d247" providerId="AD" clId="Web-{2084D41A-B227-0A49-D136-5B51943D58A8}" dt="2024-09-26T14:53:08.867" v="99"/>
          <ac:spMkLst>
            <pc:docMk/>
            <pc:sldMk cId="0" sldId="278"/>
            <ac:spMk id="3" creationId="{24063DEA-456A-3566-24F8-FD08F2F25CA8}"/>
          </ac:spMkLst>
        </pc:spChg>
        <pc:spChg chg="add mod">
          <ac:chgData name="Molly Brown" userId="S::molly.brown@bcs.uk::30776fe8-de54-4e36-bb3c-37fa7842d247" providerId="AD" clId="Web-{2084D41A-B227-0A49-D136-5B51943D58A8}" dt="2024-09-26T14:54:03.759" v="116" actId="1076"/>
          <ac:spMkLst>
            <pc:docMk/>
            <pc:sldMk cId="0" sldId="278"/>
            <ac:spMk id="5" creationId="{63C43034-2237-45B5-6C61-833C85D052B7}"/>
          </ac:spMkLst>
        </pc:spChg>
        <pc:spChg chg="add mod">
          <ac:chgData name="Molly Brown" userId="S::molly.brown@bcs.uk::30776fe8-de54-4e36-bb3c-37fa7842d247" providerId="AD" clId="Web-{2084D41A-B227-0A49-D136-5B51943D58A8}" dt="2024-09-26T14:54:03.774" v="117" actId="1076"/>
          <ac:spMkLst>
            <pc:docMk/>
            <pc:sldMk cId="0" sldId="278"/>
            <ac:spMk id="7" creationId="{BD309A1C-BB49-6E02-42F7-E0F48CBBC9D8}"/>
          </ac:spMkLst>
        </pc:spChg>
        <pc:spChg chg="add mod">
          <ac:chgData name="Molly Brown" userId="S::molly.brown@bcs.uk::30776fe8-de54-4e36-bb3c-37fa7842d247" providerId="AD" clId="Web-{2084D41A-B227-0A49-D136-5B51943D58A8}" dt="2024-09-26T14:54:11.587" v="120" actId="1076"/>
          <ac:spMkLst>
            <pc:docMk/>
            <pc:sldMk cId="0" sldId="278"/>
            <ac:spMk id="8" creationId="{D54B7F44-CC76-5E04-8ACA-1DA5988B7B52}"/>
          </ac:spMkLst>
        </pc:spChg>
        <pc:spChg chg="add del mod">
          <ac:chgData name="Molly Brown" userId="S::molly.brown@bcs.uk::30776fe8-de54-4e36-bb3c-37fa7842d247" providerId="AD" clId="Web-{2084D41A-B227-0A49-D136-5B51943D58A8}" dt="2024-09-26T14:49:47.034" v="53"/>
          <ac:spMkLst>
            <pc:docMk/>
            <pc:sldMk cId="0" sldId="278"/>
            <ac:spMk id="48" creationId="{CBC0B6D4-318B-8993-C016-A6C980985CD8}"/>
          </ac:spMkLst>
        </pc:spChg>
        <pc:spChg chg="add del mod">
          <ac:chgData name="Molly Brown" userId="S::molly.brown@bcs.uk::30776fe8-de54-4e36-bb3c-37fa7842d247" providerId="AD" clId="Web-{2084D41A-B227-0A49-D136-5B51943D58A8}" dt="2024-09-26T14:49:46.018" v="52"/>
          <ac:spMkLst>
            <pc:docMk/>
            <pc:sldMk cId="0" sldId="278"/>
            <ac:spMk id="49" creationId="{2795A5A2-DE2F-FD5B-4390-8C319AB46F02}"/>
          </ac:spMkLst>
        </pc:spChg>
        <pc:spChg chg="mod">
          <ac:chgData name="Molly Brown" userId="S::molly.brown@bcs.uk::30776fe8-de54-4e36-bb3c-37fa7842d247" providerId="AD" clId="Web-{2084D41A-B227-0A49-D136-5B51943D58A8}" dt="2024-09-26T14:49:11.783" v="36"/>
          <ac:spMkLst>
            <pc:docMk/>
            <pc:sldMk cId="0" sldId="278"/>
            <ac:spMk id="51" creationId="{315CF31A-0149-65AC-6915-5C3DFFA27B52}"/>
          </ac:spMkLst>
        </pc:spChg>
        <pc:spChg chg="mod">
          <ac:chgData name="Molly Brown" userId="S::molly.brown@bcs.uk::30776fe8-de54-4e36-bb3c-37fa7842d247" providerId="AD" clId="Web-{2084D41A-B227-0A49-D136-5B51943D58A8}" dt="2024-09-26T14:49:11.783" v="35"/>
          <ac:spMkLst>
            <pc:docMk/>
            <pc:sldMk cId="0" sldId="278"/>
            <ac:spMk id="52" creationId="{7C316321-8541-5B77-169F-A2342AC7F3C0}"/>
          </ac:spMkLst>
        </pc:spChg>
        <pc:spChg chg="mod">
          <ac:chgData name="Molly Brown" userId="S::molly.brown@bcs.uk::30776fe8-de54-4e36-bb3c-37fa7842d247" providerId="AD" clId="Web-{2084D41A-B227-0A49-D136-5B51943D58A8}" dt="2024-09-26T14:49:11.783" v="34"/>
          <ac:spMkLst>
            <pc:docMk/>
            <pc:sldMk cId="0" sldId="278"/>
            <ac:spMk id="54" creationId="{A9397534-79C2-2110-547A-AFA12F769D62}"/>
          </ac:spMkLst>
        </pc:spChg>
        <pc:spChg chg="mod">
          <ac:chgData name="Molly Brown" userId="S::molly.brown@bcs.uk::30776fe8-de54-4e36-bb3c-37fa7842d247" providerId="AD" clId="Web-{2084D41A-B227-0A49-D136-5B51943D58A8}" dt="2024-09-26T14:49:11.783" v="33"/>
          <ac:spMkLst>
            <pc:docMk/>
            <pc:sldMk cId="0" sldId="278"/>
            <ac:spMk id="55" creationId="{CB3E9030-85D2-B8B4-0952-AA5AA52B0A73}"/>
          </ac:spMkLst>
        </pc:spChg>
        <pc:spChg chg="mod">
          <ac:chgData name="Molly Brown" userId="S::molly.brown@bcs.uk::30776fe8-de54-4e36-bb3c-37fa7842d247" providerId="AD" clId="Web-{2084D41A-B227-0A49-D136-5B51943D58A8}" dt="2024-09-26T14:49:11.783" v="32"/>
          <ac:spMkLst>
            <pc:docMk/>
            <pc:sldMk cId="0" sldId="278"/>
            <ac:spMk id="57" creationId="{3EBFC950-457A-C158-2818-EC1F01B8E1CF}"/>
          </ac:spMkLst>
        </pc:spChg>
        <pc:spChg chg="mod">
          <ac:chgData name="Molly Brown" userId="S::molly.brown@bcs.uk::30776fe8-de54-4e36-bb3c-37fa7842d247" providerId="AD" clId="Web-{2084D41A-B227-0A49-D136-5B51943D58A8}" dt="2024-09-26T14:49:11.783" v="31"/>
          <ac:spMkLst>
            <pc:docMk/>
            <pc:sldMk cId="0" sldId="278"/>
            <ac:spMk id="58" creationId="{6CD31EF0-84B4-606C-EE7A-ECC2667DC2BA}"/>
          </ac:spMkLst>
        </pc:spChg>
        <pc:spChg chg="mod">
          <ac:chgData name="Molly Brown" userId="S::molly.brown@bcs.uk::30776fe8-de54-4e36-bb3c-37fa7842d247" providerId="AD" clId="Web-{2084D41A-B227-0A49-D136-5B51943D58A8}" dt="2024-09-26T14:49:11.783" v="30"/>
          <ac:spMkLst>
            <pc:docMk/>
            <pc:sldMk cId="0" sldId="278"/>
            <ac:spMk id="60" creationId="{8F11EA07-3CFE-6F75-5BD6-27C68EB651CC}"/>
          </ac:spMkLst>
        </pc:spChg>
        <pc:spChg chg="mod">
          <ac:chgData name="Molly Brown" userId="S::molly.brown@bcs.uk::30776fe8-de54-4e36-bb3c-37fa7842d247" providerId="AD" clId="Web-{2084D41A-B227-0A49-D136-5B51943D58A8}" dt="2024-09-26T14:49:11.783" v="29"/>
          <ac:spMkLst>
            <pc:docMk/>
            <pc:sldMk cId="0" sldId="278"/>
            <ac:spMk id="61" creationId="{25541374-FE3F-60FE-C94D-6DBB19857520}"/>
          </ac:spMkLst>
        </pc:spChg>
        <pc:spChg chg="mod">
          <ac:chgData name="Molly Brown" userId="S::molly.brown@bcs.uk::30776fe8-de54-4e36-bb3c-37fa7842d247" providerId="AD" clId="Web-{2084D41A-B227-0A49-D136-5B51943D58A8}" dt="2024-09-26T14:49:11.783" v="28"/>
          <ac:spMkLst>
            <pc:docMk/>
            <pc:sldMk cId="0" sldId="278"/>
            <ac:spMk id="79" creationId="{82925F6D-EBB0-B322-FE99-1494A218A3FC}"/>
          </ac:spMkLst>
        </pc:spChg>
        <pc:spChg chg="add del mod">
          <ac:chgData name="Molly Brown" userId="S::molly.brown@bcs.uk::30776fe8-de54-4e36-bb3c-37fa7842d247" providerId="AD" clId="Web-{2084D41A-B227-0A49-D136-5B51943D58A8}" dt="2024-09-26T14:53:54.696" v="113"/>
          <ac:spMkLst>
            <pc:docMk/>
            <pc:sldMk cId="0" sldId="278"/>
            <ac:spMk id="86" creationId="{D54B7F44-CC76-5E04-8ACA-1DA5988B7B52}"/>
          </ac:spMkLst>
        </pc:spChg>
        <pc:spChg chg="mod">
          <ac:chgData name="Molly Brown" userId="S::molly.brown@bcs.uk::30776fe8-de54-4e36-bb3c-37fa7842d247" providerId="AD" clId="Web-{2084D41A-B227-0A49-D136-5B51943D58A8}" dt="2024-09-26T14:49:11.783" v="27"/>
          <ac:spMkLst>
            <pc:docMk/>
            <pc:sldMk cId="0" sldId="278"/>
            <ac:spMk id="87" creationId="{1BB40A6E-5590-B6A0-4A7A-77B6EE1ABF78}"/>
          </ac:spMkLst>
        </pc:spChg>
        <pc:spChg chg="mod">
          <ac:chgData name="Molly Brown" userId="S::molly.brown@bcs.uk::30776fe8-de54-4e36-bb3c-37fa7842d247" providerId="AD" clId="Web-{2084D41A-B227-0A49-D136-5B51943D58A8}" dt="2024-09-26T14:49:11.783" v="26"/>
          <ac:spMkLst>
            <pc:docMk/>
            <pc:sldMk cId="0" sldId="278"/>
            <ac:spMk id="88" creationId="{72665AF8-C8BF-5A93-7E7C-536A58F2EDB4}"/>
          </ac:spMkLst>
        </pc:spChg>
        <pc:spChg chg="mod">
          <ac:chgData name="Molly Brown" userId="S::molly.brown@bcs.uk::30776fe8-de54-4e36-bb3c-37fa7842d247" providerId="AD" clId="Web-{2084D41A-B227-0A49-D136-5B51943D58A8}" dt="2024-09-26T14:49:11.783" v="25"/>
          <ac:spMkLst>
            <pc:docMk/>
            <pc:sldMk cId="0" sldId="278"/>
            <ac:spMk id="89" creationId="{0723B396-7D94-5904-55B3-07CD161542B4}"/>
          </ac:spMkLst>
        </pc:spChg>
        <pc:spChg chg="mod">
          <ac:chgData name="Molly Brown" userId="S::molly.brown@bcs.uk::30776fe8-de54-4e36-bb3c-37fa7842d247" providerId="AD" clId="Web-{2084D41A-B227-0A49-D136-5B51943D58A8}" dt="2024-09-26T14:49:11.783" v="24"/>
          <ac:spMkLst>
            <pc:docMk/>
            <pc:sldMk cId="0" sldId="278"/>
            <ac:spMk id="90" creationId="{234DB363-404C-7FDC-64A7-E0FBD670E350}"/>
          </ac:spMkLst>
        </pc:spChg>
        <pc:spChg chg="mod">
          <ac:chgData name="Molly Brown" userId="S::molly.brown@bcs.uk::30776fe8-de54-4e36-bb3c-37fa7842d247" providerId="AD" clId="Web-{2084D41A-B227-0A49-D136-5B51943D58A8}" dt="2024-09-26T14:49:11.783" v="23"/>
          <ac:spMkLst>
            <pc:docMk/>
            <pc:sldMk cId="0" sldId="278"/>
            <ac:spMk id="91" creationId="{2E8B7649-83A8-DFD5-5FCB-0EF2836A3ED4}"/>
          </ac:spMkLst>
        </pc:spChg>
        <pc:spChg chg="mod">
          <ac:chgData name="Molly Brown" userId="S::molly.brown@bcs.uk::30776fe8-de54-4e36-bb3c-37fa7842d247" providerId="AD" clId="Web-{2084D41A-B227-0A49-D136-5B51943D58A8}" dt="2024-09-26T14:49:11.783" v="22"/>
          <ac:spMkLst>
            <pc:docMk/>
            <pc:sldMk cId="0" sldId="278"/>
            <ac:spMk id="92" creationId="{47014FFC-E6CA-947A-05D9-774D013AE2F6}"/>
          </ac:spMkLst>
        </pc:spChg>
        <pc:spChg chg="mod">
          <ac:chgData name="Molly Brown" userId="S::molly.brown@bcs.uk::30776fe8-de54-4e36-bb3c-37fa7842d247" providerId="AD" clId="Web-{2084D41A-B227-0A49-D136-5B51943D58A8}" dt="2024-09-26T14:49:11.783" v="21"/>
          <ac:spMkLst>
            <pc:docMk/>
            <pc:sldMk cId="0" sldId="278"/>
            <ac:spMk id="93" creationId="{8C391164-93B4-DDCB-8710-E6F25E1F5486}"/>
          </ac:spMkLst>
        </pc:spChg>
        <pc:picChg chg="add del mod">
          <ac:chgData name="Molly Brown" userId="S::molly.brown@bcs.uk::30776fe8-de54-4e36-bb3c-37fa7842d247" providerId="AD" clId="Web-{2084D41A-B227-0A49-D136-5B51943D58A8}" dt="2024-09-26T14:53:34.805" v="106"/>
          <ac:picMkLst>
            <pc:docMk/>
            <pc:sldMk cId="0" sldId="278"/>
            <ac:picMk id="2" creationId="{4C634B2D-F424-40B0-48BB-692EAFDD5E4B}"/>
          </ac:picMkLst>
        </pc:picChg>
      </pc:sldChg>
    </pc:docChg>
  </pc:docChgLst>
  <pc:docChgLst>
    <pc:chgData name="Lottie Walker" userId="18ba8f5c-ce47-4b99-add7-d3bde72a4866" providerId="ADAL" clId="{3842F4A2-0896-42FF-8A40-4F0680A36BC5}"/>
    <pc:docChg chg="sldOrd">
      <pc:chgData name="Lottie Walker" userId="18ba8f5c-ce47-4b99-add7-d3bde72a4866" providerId="ADAL" clId="{3842F4A2-0896-42FF-8A40-4F0680A36BC5}" dt="2024-11-05T10:30:46.637" v="0" actId="20578"/>
      <pc:docMkLst>
        <pc:docMk/>
      </pc:docMkLst>
      <pc:sldChg chg="ord">
        <pc:chgData name="Lottie Walker" userId="18ba8f5c-ce47-4b99-add7-d3bde72a4866" providerId="ADAL" clId="{3842F4A2-0896-42FF-8A40-4F0680A36BC5}" dt="2024-11-05T10:30:46.637" v="0" actId="20578"/>
        <pc:sldMkLst>
          <pc:docMk/>
          <pc:sldMk cId="0" sldId="257"/>
        </pc:sldMkLst>
      </pc:sldChg>
    </pc:docChg>
  </pc:docChgLst>
  <pc:docChgLst>
    <pc:chgData name="Lisa Warden" userId="b2596ace-0bb0-402e-9c25-ea0c9dc5ebde" providerId="ADAL" clId="{AFBD04A4-A8A3-4DD7-AFEF-5B3BAE70FA1E}"/>
    <pc:docChg chg="modSld">
      <pc:chgData name="Lisa Warden" userId="b2596ace-0bb0-402e-9c25-ea0c9dc5ebde" providerId="ADAL" clId="{AFBD04A4-A8A3-4DD7-AFEF-5B3BAE70FA1E}" dt="2024-11-29T07:45:10.755" v="11" actId="1076"/>
      <pc:docMkLst>
        <pc:docMk/>
      </pc:docMkLst>
      <pc:sldChg chg="modSp mod">
        <pc:chgData name="Lisa Warden" userId="b2596ace-0bb0-402e-9c25-ea0c9dc5ebde" providerId="ADAL" clId="{AFBD04A4-A8A3-4DD7-AFEF-5B3BAE70FA1E}" dt="2024-11-29T07:45:10.755" v="11" actId="1076"/>
        <pc:sldMkLst>
          <pc:docMk/>
          <pc:sldMk cId="0" sldId="266"/>
        </pc:sldMkLst>
        <pc:spChg chg="mod">
          <ac:chgData name="Lisa Warden" userId="b2596ace-0bb0-402e-9c25-ea0c9dc5ebde" providerId="ADAL" clId="{AFBD04A4-A8A3-4DD7-AFEF-5B3BAE70FA1E}" dt="2024-11-29T07:45:10.755" v="11" actId="1076"/>
          <ac:spMkLst>
            <pc:docMk/>
            <pc:sldMk cId="0" sldId="266"/>
            <ac:spMk id="242" creationId="{6E8CEE0A-3982-2079-A908-8C44499C4036}"/>
          </ac:spMkLst>
        </pc:spChg>
      </pc:sldChg>
    </pc:docChg>
  </pc:docChgLst>
  <pc:docChgLst>
    <pc:chgData name="Lottie Walker" userId="18ba8f5c-ce47-4b99-add7-d3bde72a4866" providerId="ADAL" clId="{6EAB37BD-1093-405A-8B41-CCC4DE42ABAD}"/>
    <pc:docChg chg="undo custSel addSld delSld modSld">
      <pc:chgData name="Lottie Walker" userId="18ba8f5c-ce47-4b99-add7-d3bde72a4866" providerId="ADAL" clId="{6EAB37BD-1093-405A-8B41-CCC4DE42ABAD}" dt="2024-09-20T09:53:32.594" v="473" actId="20577"/>
      <pc:docMkLst>
        <pc:docMk/>
      </pc:docMkLst>
      <pc:sldChg chg="modSp mod">
        <pc:chgData name="Lottie Walker" userId="18ba8f5c-ce47-4b99-add7-d3bde72a4866" providerId="ADAL" clId="{6EAB37BD-1093-405A-8B41-CCC4DE42ABAD}" dt="2024-09-03T09:42:33.153" v="23" actId="2711"/>
        <pc:sldMkLst>
          <pc:docMk/>
          <pc:sldMk cId="0" sldId="256"/>
        </pc:sldMkLst>
        <pc:spChg chg="mod">
          <ac:chgData name="Lottie Walker" userId="18ba8f5c-ce47-4b99-add7-d3bde72a4866" providerId="ADAL" clId="{6EAB37BD-1093-405A-8B41-CCC4DE42ABAD}" dt="2024-09-03T09:42:33.153" v="23" actId="2711"/>
          <ac:spMkLst>
            <pc:docMk/>
            <pc:sldMk cId="0" sldId="256"/>
            <ac:spMk id="6" creationId="{00000000-0000-0000-0000-000000000000}"/>
          </ac:spMkLst>
        </pc:spChg>
        <pc:spChg chg="mod">
          <ac:chgData name="Lottie Walker" userId="18ba8f5c-ce47-4b99-add7-d3bde72a4866" providerId="ADAL" clId="{6EAB37BD-1093-405A-8B41-CCC4DE42ABAD}" dt="2024-09-03T09:42:33.153" v="23" actId="2711"/>
          <ac:spMkLst>
            <pc:docMk/>
            <pc:sldMk cId="0" sldId="256"/>
            <ac:spMk id="7" creationId="{00000000-0000-0000-0000-000000000000}"/>
          </ac:spMkLst>
        </pc:spChg>
        <pc:spChg chg="mod">
          <ac:chgData name="Lottie Walker" userId="18ba8f5c-ce47-4b99-add7-d3bde72a4866" providerId="ADAL" clId="{6EAB37BD-1093-405A-8B41-CCC4DE42ABAD}" dt="2024-09-03T09:42:33.153" v="23" actId="2711"/>
          <ac:spMkLst>
            <pc:docMk/>
            <pc:sldMk cId="0" sldId="256"/>
            <ac:spMk id="8" creationId="{00000000-0000-0000-0000-000000000000}"/>
          </ac:spMkLst>
        </pc:spChg>
      </pc:sldChg>
      <pc:sldChg chg="modSp mod">
        <pc:chgData name="Lottie Walker" userId="18ba8f5c-ce47-4b99-add7-d3bde72a4866" providerId="ADAL" clId="{6EAB37BD-1093-405A-8B41-CCC4DE42ABAD}" dt="2024-09-03T10:04:58.818" v="183" actId="1038"/>
        <pc:sldMkLst>
          <pc:docMk/>
          <pc:sldMk cId="0" sldId="257"/>
        </pc:sldMkLst>
        <pc:spChg chg="mod">
          <ac:chgData name="Lottie Walker" userId="18ba8f5c-ce47-4b99-add7-d3bde72a4866" providerId="ADAL" clId="{6EAB37BD-1093-405A-8B41-CCC4DE42ABAD}" dt="2024-09-03T10:04:58.818" v="183" actId="1038"/>
          <ac:spMkLst>
            <pc:docMk/>
            <pc:sldMk cId="0" sldId="257"/>
            <ac:spMk id="5" creationId="{00000000-0000-0000-0000-000000000000}"/>
          </ac:spMkLst>
        </pc:spChg>
      </pc:sldChg>
      <pc:sldChg chg="modSp mod">
        <pc:chgData name="Lottie Walker" userId="18ba8f5c-ce47-4b99-add7-d3bde72a4866" providerId="ADAL" clId="{6EAB37BD-1093-405A-8B41-CCC4DE42ABAD}" dt="2024-09-03T09:43:38.687" v="34" actId="2711"/>
        <pc:sldMkLst>
          <pc:docMk/>
          <pc:sldMk cId="0" sldId="258"/>
        </pc:sldMkLst>
        <pc:spChg chg="mod">
          <ac:chgData name="Lottie Walker" userId="18ba8f5c-ce47-4b99-add7-d3bde72a4866" providerId="ADAL" clId="{6EAB37BD-1093-405A-8B41-CCC4DE42ABAD}" dt="2024-09-03T09:43:38.687" v="34" actId="2711"/>
          <ac:spMkLst>
            <pc:docMk/>
            <pc:sldMk cId="0" sldId="258"/>
            <ac:spMk id="6" creationId="{00000000-0000-0000-0000-000000000000}"/>
          </ac:spMkLst>
        </pc:spChg>
        <pc:spChg chg="mod">
          <ac:chgData name="Lottie Walker" userId="18ba8f5c-ce47-4b99-add7-d3bde72a4866" providerId="ADAL" clId="{6EAB37BD-1093-405A-8B41-CCC4DE42ABAD}" dt="2024-09-03T09:43:24.073" v="32" actId="2711"/>
          <ac:spMkLst>
            <pc:docMk/>
            <pc:sldMk cId="0" sldId="258"/>
            <ac:spMk id="10" creationId="{00000000-0000-0000-0000-000000000000}"/>
          </ac:spMkLst>
        </pc:spChg>
        <pc:spChg chg="mod">
          <ac:chgData name="Lottie Walker" userId="18ba8f5c-ce47-4b99-add7-d3bde72a4866" providerId="ADAL" clId="{6EAB37BD-1093-405A-8B41-CCC4DE42ABAD}" dt="2024-09-03T09:43:24.073" v="32" actId="2711"/>
          <ac:spMkLst>
            <pc:docMk/>
            <pc:sldMk cId="0" sldId="258"/>
            <ac:spMk id="14" creationId="{00000000-0000-0000-0000-000000000000}"/>
          </ac:spMkLst>
        </pc:spChg>
        <pc:spChg chg="mod">
          <ac:chgData name="Lottie Walker" userId="18ba8f5c-ce47-4b99-add7-d3bde72a4866" providerId="ADAL" clId="{6EAB37BD-1093-405A-8B41-CCC4DE42ABAD}" dt="2024-09-03T09:43:24.073" v="32" actId="2711"/>
          <ac:spMkLst>
            <pc:docMk/>
            <pc:sldMk cId="0" sldId="258"/>
            <ac:spMk id="18" creationId="{00000000-0000-0000-0000-000000000000}"/>
          </ac:spMkLst>
        </pc:spChg>
        <pc:spChg chg="mod">
          <ac:chgData name="Lottie Walker" userId="18ba8f5c-ce47-4b99-add7-d3bde72a4866" providerId="ADAL" clId="{6EAB37BD-1093-405A-8B41-CCC4DE42ABAD}" dt="2024-09-03T09:43:24.073" v="32" actId="2711"/>
          <ac:spMkLst>
            <pc:docMk/>
            <pc:sldMk cId="0" sldId="258"/>
            <ac:spMk id="22" creationId="{00000000-0000-0000-0000-000000000000}"/>
          </ac:spMkLst>
        </pc:spChg>
        <pc:spChg chg="mod">
          <ac:chgData name="Lottie Walker" userId="18ba8f5c-ce47-4b99-add7-d3bde72a4866" providerId="ADAL" clId="{6EAB37BD-1093-405A-8B41-CCC4DE42ABAD}" dt="2024-09-03T09:43:24.073" v="32" actId="2711"/>
          <ac:spMkLst>
            <pc:docMk/>
            <pc:sldMk cId="0" sldId="258"/>
            <ac:spMk id="26" creationId="{00000000-0000-0000-0000-000000000000}"/>
          </ac:spMkLst>
        </pc:spChg>
        <pc:spChg chg="mod">
          <ac:chgData name="Lottie Walker" userId="18ba8f5c-ce47-4b99-add7-d3bde72a4866" providerId="ADAL" clId="{6EAB37BD-1093-405A-8B41-CCC4DE42ABAD}" dt="2024-09-03T09:43:24.073" v="32" actId="2711"/>
          <ac:spMkLst>
            <pc:docMk/>
            <pc:sldMk cId="0" sldId="258"/>
            <ac:spMk id="30" creationId="{00000000-0000-0000-0000-000000000000}"/>
          </ac:spMkLst>
        </pc:spChg>
        <pc:spChg chg="mod">
          <ac:chgData name="Lottie Walker" userId="18ba8f5c-ce47-4b99-add7-d3bde72a4866" providerId="ADAL" clId="{6EAB37BD-1093-405A-8B41-CCC4DE42ABAD}" dt="2024-09-03T09:43:24.073" v="32" actId="2711"/>
          <ac:spMkLst>
            <pc:docMk/>
            <pc:sldMk cId="0" sldId="258"/>
            <ac:spMk id="34" creationId="{00000000-0000-0000-0000-000000000000}"/>
          </ac:spMkLst>
        </pc:spChg>
        <pc:spChg chg="mod">
          <ac:chgData name="Lottie Walker" userId="18ba8f5c-ce47-4b99-add7-d3bde72a4866" providerId="ADAL" clId="{6EAB37BD-1093-405A-8B41-CCC4DE42ABAD}" dt="2024-09-03T09:43:24.073" v="32" actId="2711"/>
          <ac:spMkLst>
            <pc:docMk/>
            <pc:sldMk cId="0" sldId="258"/>
            <ac:spMk id="38" creationId="{00000000-0000-0000-0000-000000000000}"/>
          </ac:spMkLst>
        </pc:spChg>
        <pc:spChg chg="mod">
          <ac:chgData name="Lottie Walker" userId="18ba8f5c-ce47-4b99-add7-d3bde72a4866" providerId="ADAL" clId="{6EAB37BD-1093-405A-8B41-CCC4DE42ABAD}" dt="2024-09-03T09:43:24.073" v="32" actId="2711"/>
          <ac:spMkLst>
            <pc:docMk/>
            <pc:sldMk cId="0" sldId="258"/>
            <ac:spMk id="42" creationId="{00000000-0000-0000-0000-000000000000}"/>
          </ac:spMkLst>
        </pc:spChg>
      </pc:sldChg>
      <pc:sldChg chg="modSp mod">
        <pc:chgData name="Lottie Walker" userId="18ba8f5c-ce47-4b99-add7-d3bde72a4866" providerId="ADAL" clId="{6EAB37BD-1093-405A-8B41-CCC4DE42ABAD}" dt="2024-09-03T09:43:46.837" v="35" actId="2711"/>
        <pc:sldMkLst>
          <pc:docMk/>
          <pc:sldMk cId="0" sldId="260"/>
        </pc:sldMkLst>
        <pc:spChg chg="mod">
          <ac:chgData name="Lottie Walker" userId="18ba8f5c-ce47-4b99-add7-d3bde72a4866" providerId="ADAL" clId="{6EAB37BD-1093-405A-8B41-CCC4DE42ABAD}" dt="2024-09-03T09:43:46.837" v="35" actId="2711"/>
          <ac:spMkLst>
            <pc:docMk/>
            <pc:sldMk cId="0" sldId="260"/>
            <ac:spMk id="15" creationId="{00000000-0000-0000-0000-000000000000}"/>
          </ac:spMkLst>
        </pc:spChg>
      </pc:sldChg>
      <pc:sldChg chg="modSp mod">
        <pc:chgData name="Lottie Walker" userId="18ba8f5c-ce47-4b99-add7-d3bde72a4866" providerId="ADAL" clId="{6EAB37BD-1093-405A-8B41-CCC4DE42ABAD}" dt="2024-09-03T09:43:52.573" v="36" actId="2711"/>
        <pc:sldMkLst>
          <pc:docMk/>
          <pc:sldMk cId="0" sldId="261"/>
        </pc:sldMkLst>
        <pc:spChg chg="mod">
          <ac:chgData name="Lottie Walker" userId="18ba8f5c-ce47-4b99-add7-d3bde72a4866" providerId="ADAL" clId="{6EAB37BD-1093-405A-8B41-CCC4DE42ABAD}" dt="2024-09-03T09:43:52.573" v="36" actId="2711"/>
          <ac:spMkLst>
            <pc:docMk/>
            <pc:sldMk cId="0" sldId="261"/>
            <ac:spMk id="6" creationId="{00000000-0000-0000-0000-000000000000}"/>
          </ac:spMkLst>
        </pc:spChg>
      </pc:sldChg>
      <pc:sldChg chg="modSp">
        <pc:chgData name="Lottie Walker" userId="18ba8f5c-ce47-4b99-add7-d3bde72a4866" providerId="ADAL" clId="{6EAB37BD-1093-405A-8B41-CCC4DE42ABAD}" dt="2024-09-03T09:43:58.927" v="37" actId="2711"/>
        <pc:sldMkLst>
          <pc:docMk/>
          <pc:sldMk cId="0" sldId="262"/>
        </pc:sldMkLst>
        <pc:spChg chg="mod">
          <ac:chgData name="Lottie Walker" userId="18ba8f5c-ce47-4b99-add7-d3bde72a4866" providerId="ADAL" clId="{6EAB37BD-1093-405A-8B41-CCC4DE42ABAD}" dt="2024-09-03T09:43:58.927" v="37" actId="2711"/>
          <ac:spMkLst>
            <pc:docMk/>
            <pc:sldMk cId="0" sldId="262"/>
            <ac:spMk id="8" creationId="{00000000-0000-0000-0000-000000000000}"/>
          </ac:spMkLst>
        </pc:spChg>
        <pc:spChg chg="mod">
          <ac:chgData name="Lottie Walker" userId="18ba8f5c-ce47-4b99-add7-d3bde72a4866" providerId="ADAL" clId="{6EAB37BD-1093-405A-8B41-CCC4DE42ABAD}" dt="2024-09-03T09:43:58.927" v="37" actId="2711"/>
          <ac:spMkLst>
            <pc:docMk/>
            <pc:sldMk cId="0" sldId="262"/>
            <ac:spMk id="9" creationId="{00000000-0000-0000-0000-000000000000}"/>
          </ac:spMkLst>
        </pc:spChg>
      </pc:sldChg>
      <pc:sldChg chg="modSp mod">
        <pc:chgData name="Lottie Walker" userId="18ba8f5c-ce47-4b99-add7-d3bde72a4866" providerId="ADAL" clId="{6EAB37BD-1093-405A-8B41-CCC4DE42ABAD}" dt="2024-09-06T10:11:50.879" v="427" actId="1036"/>
        <pc:sldMkLst>
          <pc:docMk/>
          <pc:sldMk cId="0" sldId="263"/>
        </pc:sldMkLst>
        <pc:spChg chg="mod">
          <ac:chgData name="Lottie Walker" userId="18ba8f5c-ce47-4b99-add7-d3bde72a4866" providerId="ADAL" clId="{6EAB37BD-1093-405A-8B41-CCC4DE42ABAD}" dt="2024-09-03T09:44:50.509" v="45" actId="2711"/>
          <ac:spMkLst>
            <pc:docMk/>
            <pc:sldMk cId="0" sldId="263"/>
            <ac:spMk id="80" creationId="{C346BEE5-EE68-85D3-3845-F258CBDAEEE2}"/>
          </ac:spMkLst>
        </pc:spChg>
        <pc:spChg chg="mod">
          <ac:chgData name="Lottie Walker" userId="18ba8f5c-ce47-4b99-add7-d3bde72a4866" providerId="ADAL" clId="{6EAB37BD-1093-405A-8B41-CCC4DE42ABAD}" dt="2024-09-03T09:59:57.371" v="171" actId="1036"/>
          <ac:spMkLst>
            <pc:docMk/>
            <pc:sldMk cId="0" sldId="263"/>
            <ac:spMk id="85" creationId="{937D303E-6D09-8EF7-775F-F777AD902876}"/>
          </ac:spMkLst>
        </pc:spChg>
        <pc:spChg chg="mod">
          <ac:chgData name="Lottie Walker" userId="18ba8f5c-ce47-4b99-add7-d3bde72a4866" providerId="ADAL" clId="{6EAB37BD-1093-405A-8B41-CCC4DE42ABAD}" dt="2024-09-03T09:44:15.924" v="40" actId="14100"/>
          <ac:spMkLst>
            <pc:docMk/>
            <pc:sldMk cId="0" sldId="263"/>
            <ac:spMk id="86" creationId="{FD67B2D2-76AA-5E23-52D4-34D21949CB1E}"/>
          </ac:spMkLst>
        </pc:spChg>
        <pc:spChg chg="mod">
          <ac:chgData name="Lottie Walker" userId="18ba8f5c-ce47-4b99-add7-d3bde72a4866" providerId="ADAL" clId="{6EAB37BD-1093-405A-8B41-CCC4DE42ABAD}" dt="2024-09-03T09:44:18.261" v="41" actId="14100"/>
          <ac:spMkLst>
            <pc:docMk/>
            <pc:sldMk cId="0" sldId="263"/>
            <ac:spMk id="87" creationId="{49098FF6-C596-064B-FCFA-58D89EEE0EC4}"/>
          </ac:spMkLst>
        </pc:spChg>
        <pc:spChg chg="mod">
          <ac:chgData name="Lottie Walker" userId="18ba8f5c-ce47-4b99-add7-d3bde72a4866" providerId="ADAL" clId="{6EAB37BD-1093-405A-8B41-CCC4DE42ABAD}" dt="2024-09-03T09:44:10.209" v="38" actId="2711"/>
          <ac:spMkLst>
            <pc:docMk/>
            <pc:sldMk cId="0" sldId="263"/>
            <ac:spMk id="88" creationId="{0723D36B-C846-B8F5-FC11-4180AAE8E43B}"/>
          </ac:spMkLst>
        </pc:spChg>
        <pc:spChg chg="mod">
          <ac:chgData name="Lottie Walker" userId="18ba8f5c-ce47-4b99-add7-d3bde72a4866" providerId="ADAL" clId="{6EAB37BD-1093-405A-8B41-CCC4DE42ABAD}" dt="2024-09-03T09:44:33.820" v="43" actId="255"/>
          <ac:spMkLst>
            <pc:docMk/>
            <pc:sldMk cId="0" sldId="263"/>
            <ac:spMk id="90" creationId="{FCAEA380-EC93-4FF3-F88C-A49A28F3C5DD}"/>
          </ac:spMkLst>
        </pc:spChg>
        <pc:spChg chg="mod">
          <ac:chgData name="Lottie Walker" userId="18ba8f5c-ce47-4b99-add7-d3bde72a4866" providerId="ADAL" clId="{6EAB37BD-1093-405A-8B41-CCC4DE42ABAD}" dt="2024-09-03T09:44:10.209" v="38" actId="2711"/>
          <ac:spMkLst>
            <pc:docMk/>
            <pc:sldMk cId="0" sldId="263"/>
            <ac:spMk id="91" creationId="{BE4F2BF0-918D-1A8C-762A-E02440862971}"/>
          </ac:spMkLst>
        </pc:spChg>
        <pc:spChg chg="mod">
          <ac:chgData name="Lottie Walker" userId="18ba8f5c-ce47-4b99-add7-d3bde72a4866" providerId="ADAL" clId="{6EAB37BD-1093-405A-8B41-CCC4DE42ABAD}" dt="2024-09-03T09:44:10.209" v="38" actId="2711"/>
          <ac:spMkLst>
            <pc:docMk/>
            <pc:sldMk cId="0" sldId="263"/>
            <ac:spMk id="92" creationId="{04AA37F2-DDA2-27EB-F496-4F43F9600875}"/>
          </ac:spMkLst>
        </pc:spChg>
        <pc:spChg chg="mod">
          <ac:chgData name="Lottie Walker" userId="18ba8f5c-ce47-4b99-add7-d3bde72a4866" providerId="ADAL" clId="{6EAB37BD-1093-405A-8B41-CCC4DE42ABAD}" dt="2024-09-06T10:11:50.879" v="427" actId="1036"/>
          <ac:spMkLst>
            <pc:docMk/>
            <pc:sldMk cId="0" sldId="263"/>
            <ac:spMk id="93" creationId="{22661F01-31B3-D8CB-8278-50544FA5120F}"/>
          </ac:spMkLst>
        </pc:spChg>
      </pc:sldChg>
      <pc:sldChg chg="addSp delSp modSp mod modNotesTx">
        <pc:chgData name="Lottie Walker" userId="18ba8f5c-ce47-4b99-add7-d3bde72a4866" providerId="ADAL" clId="{6EAB37BD-1093-405A-8B41-CCC4DE42ABAD}" dt="2024-09-06T10:13:46.860" v="466" actId="167"/>
        <pc:sldMkLst>
          <pc:docMk/>
          <pc:sldMk cId="0" sldId="264"/>
        </pc:sldMkLst>
        <pc:spChg chg="mod ord">
          <ac:chgData name="Lottie Walker" userId="18ba8f5c-ce47-4b99-add7-d3bde72a4866" providerId="ADAL" clId="{6EAB37BD-1093-405A-8B41-CCC4DE42ABAD}" dt="2024-09-06T10:13:45.926" v="461" actId="166"/>
          <ac:spMkLst>
            <pc:docMk/>
            <pc:sldMk cId="0" sldId="264"/>
            <ac:spMk id="4" creationId="{00000000-0000-0000-0000-000000000000}"/>
          </ac:spMkLst>
        </pc:spChg>
        <pc:spChg chg="add del mod ord modCrop">
          <ac:chgData name="Lottie Walker" userId="18ba8f5c-ce47-4b99-add7-d3bde72a4866" providerId="ADAL" clId="{6EAB37BD-1093-405A-8B41-CCC4DE42ABAD}" dt="2024-09-06T10:13:46.860" v="466" actId="167"/>
          <ac:spMkLst>
            <pc:docMk/>
            <pc:sldMk cId="0" sldId="264"/>
            <ac:spMk id="5" creationId="{7BDF4033-77E3-986C-183D-1BAC9EF1B968}"/>
          </ac:spMkLst>
        </pc:spChg>
        <pc:spChg chg="mod">
          <ac:chgData name="Lottie Walker" userId="18ba8f5c-ce47-4b99-add7-d3bde72a4866" providerId="ADAL" clId="{6EAB37BD-1093-405A-8B41-CCC4DE42ABAD}" dt="2024-09-03T09:45:03.580" v="47" actId="14100"/>
          <ac:spMkLst>
            <pc:docMk/>
            <pc:sldMk cId="0" sldId="264"/>
            <ac:spMk id="19" creationId="{00000000-0000-0000-0000-000000000000}"/>
          </ac:spMkLst>
        </pc:spChg>
        <pc:spChg chg="mod">
          <ac:chgData name="Lottie Walker" userId="18ba8f5c-ce47-4b99-add7-d3bde72a4866" providerId="ADAL" clId="{6EAB37BD-1093-405A-8B41-CCC4DE42ABAD}" dt="2024-09-06T10:13:46.677" v="465" actId="14100"/>
          <ac:spMkLst>
            <pc:docMk/>
            <pc:sldMk cId="0" sldId="264"/>
            <ac:spMk id="20" creationId="{00000000-0000-0000-0000-000000000000}"/>
          </ac:spMkLst>
        </pc:spChg>
        <pc:grpChg chg="mod">
          <ac:chgData name="Lottie Walker" userId="18ba8f5c-ce47-4b99-add7-d3bde72a4866" providerId="ADAL" clId="{6EAB37BD-1093-405A-8B41-CCC4DE42ABAD}" dt="2024-09-06T10:13:46.483" v="464" actId="14100"/>
          <ac:grpSpMkLst>
            <pc:docMk/>
            <pc:sldMk cId="0" sldId="264"/>
            <ac:grpSpMk id="16" creationId="{00000000-0000-0000-0000-000000000000}"/>
          </ac:grpSpMkLst>
        </pc:grpChg>
      </pc:sldChg>
      <pc:sldChg chg="modSp mod">
        <pc:chgData name="Lottie Walker" userId="18ba8f5c-ce47-4b99-add7-d3bde72a4866" providerId="ADAL" clId="{6EAB37BD-1093-405A-8B41-CCC4DE42ABAD}" dt="2024-09-03T10:00:20.380" v="175" actId="1037"/>
        <pc:sldMkLst>
          <pc:docMk/>
          <pc:sldMk cId="0" sldId="265"/>
        </pc:sldMkLst>
        <pc:spChg chg="mod">
          <ac:chgData name="Lottie Walker" userId="18ba8f5c-ce47-4b99-add7-d3bde72a4866" providerId="ADAL" clId="{6EAB37BD-1093-405A-8B41-CCC4DE42ABAD}" dt="2024-09-03T09:45:16.358" v="48" actId="2711"/>
          <ac:spMkLst>
            <pc:docMk/>
            <pc:sldMk cId="0" sldId="265"/>
            <ac:spMk id="47" creationId="{00000000-0000-0000-0000-000000000000}"/>
          </ac:spMkLst>
        </pc:spChg>
        <pc:spChg chg="mod">
          <ac:chgData name="Lottie Walker" userId="18ba8f5c-ce47-4b99-add7-d3bde72a4866" providerId="ADAL" clId="{6EAB37BD-1093-405A-8B41-CCC4DE42ABAD}" dt="2024-09-03T10:00:15.053" v="174" actId="1036"/>
          <ac:spMkLst>
            <pc:docMk/>
            <pc:sldMk cId="0" sldId="265"/>
            <ac:spMk id="48" creationId="{00000000-0000-0000-0000-000000000000}"/>
          </ac:spMkLst>
        </pc:spChg>
        <pc:spChg chg="mod">
          <ac:chgData name="Lottie Walker" userId="18ba8f5c-ce47-4b99-add7-d3bde72a4866" providerId="ADAL" clId="{6EAB37BD-1093-405A-8B41-CCC4DE42ABAD}" dt="2024-09-03T09:45:34.745" v="53" actId="1036"/>
          <ac:spMkLst>
            <pc:docMk/>
            <pc:sldMk cId="0" sldId="265"/>
            <ac:spMk id="49" creationId="{00000000-0000-0000-0000-000000000000}"/>
          </ac:spMkLst>
        </pc:spChg>
        <pc:spChg chg="mod">
          <ac:chgData name="Lottie Walker" userId="18ba8f5c-ce47-4b99-add7-d3bde72a4866" providerId="ADAL" clId="{6EAB37BD-1093-405A-8B41-CCC4DE42ABAD}" dt="2024-09-03T10:00:20.380" v="175" actId="1037"/>
          <ac:spMkLst>
            <pc:docMk/>
            <pc:sldMk cId="0" sldId="265"/>
            <ac:spMk id="50" creationId="{00000000-0000-0000-0000-000000000000}"/>
          </ac:spMkLst>
        </pc:spChg>
        <pc:spChg chg="mod">
          <ac:chgData name="Lottie Walker" userId="18ba8f5c-ce47-4b99-add7-d3bde72a4866" providerId="ADAL" clId="{6EAB37BD-1093-405A-8B41-CCC4DE42ABAD}" dt="2024-09-03T09:45:32.228" v="52" actId="1036"/>
          <ac:spMkLst>
            <pc:docMk/>
            <pc:sldMk cId="0" sldId="265"/>
            <ac:spMk id="51" creationId="{00000000-0000-0000-0000-000000000000}"/>
          </ac:spMkLst>
        </pc:spChg>
        <pc:spChg chg="mod">
          <ac:chgData name="Lottie Walker" userId="18ba8f5c-ce47-4b99-add7-d3bde72a4866" providerId="ADAL" clId="{6EAB37BD-1093-405A-8B41-CCC4DE42ABAD}" dt="2024-09-03T09:45:30.314" v="51" actId="1036"/>
          <ac:spMkLst>
            <pc:docMk/>
            <pc:sldMk cId="0" sldId="265"/>
            <ac:spMk id="52" creationId="{00000000-0000-0000-0000-000000000000}"/>
          </ac:spMkLst>
        </pc:spChg>
        <pc:spChg chg="mod">
          <ac:chgData name="Lottie Walker" userId="18ba8f5c-ce47-4b99-add7-d3bde72a4866" providerId="ADAL" clId="{6EAB37BD-1093-405A-8B41-CCC4DE42ABAD}" dt="2024-09-03T09:45:41.972" v="56" actId="1035"/>
          <ac:spMkLst>
            <pc:docMk/>
            <pc:sldMk cId="0" sldId="265"/>
            <ac:spMk id="53" creationId="{00000000-0000-0000-0000-000000000000}"/>
          </ac:spMkLst>
        </pc:spChg>
      </pc:sldChg>
      <pc:sldChg chg="modSp mod">
        <pc:chgData name="Lottie Walker" userId="18ba8f5c-ce47-4b99-add7-d3bde72a4866" providerId="ADAL" clId="{6EAB37BD-1093-405A-8B41-CCC4DE42ABAD}" dt="2024-09-03T09:46:37.845" v="69" actId="1037"/>
        <pc:sldMkLst>
          <pc:docMk/>
          <pc:sldMk cId="0" sldId="266"/>
        </pc:sldMkLst>
        <pc:spChg chg="mod">
          <ac:chgData name="Lottie Walker" userId="18ba8f5c-ce47-4b99-add7-d3bde72a4866" providerId="ADAL" clId="{6EAB37BD-1093-405A-8B41-CCC4DE42ABAD}" dt="2024-09-03T09:46:05.564" v="58" actId="14100"/>
          <ac:spMkLst>
            <pc:docMk/>
            <pc:sldMk cId="0" sldId="266"/>
            <ac:spMk id="229" creationId="{F81ABD0E-CD38-AFF2-DA01-B36BE53D634E}"/>
          </ac:spMkLst>
        </pc:spChg>
        <pc:spChg chg="mod">
          <ac:chgData name="Lottie Walker" userId="18ba8f5c-ce47-4b99-add7-d3bde72a4866" providerId="ADAL" clId="{6EAB37BD-1093-405A-8B41-CCC4DE42ABAD}" dt="2024-09-03T09:46:00.267" v="57" actId="2711"/>
          <ac:spMkLst>
            <pc:docMk/>
            <pc:sldMk cId="0" sldId="266"/>
            <ac:spMk id="230" creationId="{7BE49507-855D-D4BC-8B28-CD4740D26EE7}"/>
          </ac:spMkLst>
        </pc:spChg>
        <pc:spChg chg="mod">
          <ac:chgData name="Lottie Walker" userId="18ba8f5c-ce47-4b99-add7-d3bde72a4866" providerId="ADAL" clId="{6EAB37BD-1093-405A-8B41-CCC4DE42ABAD}" dt="2024-09-03T09:46:37.845" v="69" actId="1037"/>
          <ac:spMkLst>
            <pc:docMk/>
            <pc:sldMk cId="0" sldId="266"/>
            <ac:spMk id="231" creationId="{AE740346-7203-807B-8945-FD58A6458AA8}"/>
          </ac:spMkLst>
        </pc:spChg>
        <pc:spChg chg="mod">
          <ac:chgData name="Lottie Walker" userId="18ba8f5c-ce47-4b99-add7-d3bde72a4866" providerId="ADAL" clId="{6EAB37BD-1093-405A-8B41-CCC4DE42ABAD}" dt="2024-09-03T09:46:11.684" v="60" actId="14100"/>
          <ac:spMkLst>
            <pc:docMk/>
            <pc:sldMk cId="0" sldId="266"/>
            <ac:spMk id="232" creationId="{66CFFBE0-029B-4F01-E99B-22CA4C0EE13A}"/>
          </ac:spMkLst>
        </pc:spChg>
        <pc:spChg chg="mod">
          <ac:chgData name="Lottie Walker" userId="18ba8f5c-ce47-4b99-add7-d3bde72a4866" providerId="ADAL" clId="{6EAB37BD-1093-405A-8B41-CCC4DE42ABAD}" dt="2024-09-03T09:46:00.267" v="57" actId="2711"/>
          <ac:spMkLst>
            <pc:docMk/>
            <pc:sldMk cId="0" sldId="266"/>
            <ac:spMk id="233" creationId="{4A0E2504-1FEE-599E-6DB8-DFDC5F6C6168}"/>
          </ac:spMkLst>
        </pc:spChg>
        <pc:spChg chg="mod">
          <ac:chgData name="Lottie Walker" userId="18ba8f5c-ce47-4b99-add7-d3bde72a4866" providerId="ADAL" clId="{6EAB37BD-1093-405A-8B41-CCC4DE42ABAD}" dt="2024-09-03T09:46:19.588" v="62" actId="1076"/>
          <ac:spMkLst>
            <pc:docMk/>
            <pc:sldMk cId="0" sldId="266"/>
            <ac:spMk id="234" creationId="{D41A282C-5CA7-A18D-0748-8852D5B605F0}"/>
          </ac:spMkLst>
        </pc:spChg>
        <pc:spChg chg="mod">
          <ac:chgData name="Lottie Walker" userId="18ba8f5c-ce47-4b99-add7-d3bde72a4866" providerId="ADAL" clId="{6EAB37BD-1093-405A-8B41-CCC4DE42ABAD}" dt="2024-09-03T09:46:00.267" v="57" actId="2711"/>
          <ac:spMkLst>
            <pc:docMk/>
            <pc:sldMk cId="0" sldId="266"/>
            <ac:spMk id="235" creationId="{40C029D9-1F97-0115-9C59-BADF1A91B459}"/>
          </ac:spMkLst>
        </pc:spChg>
        <pc:spChg chg="mod">
          <ac:chgData name="Lottie Walker" userId="18ba8f5c-ce47-4b99-add7-d3bde72a4866" providerId="ADAL" clId="{6EAB37BD-1093-405A-8B41-CCC4DE42ABAD}" dt="2024-09-03T09:46:21.837" v="63" actId="14100"/>
          <ac:spMkLst>
            <pc:docMk/>
            <pc:sldMk cId="0" sldId="266"/>
            <ac:spMk id="236" creationId="{E5A0A4AB-05F8-A852-D42D-11899911BE51}"/>
          </ac:spMkLst>
        </pc:spChg>
        <pc:spChg chg="mod">
          <ac:chgData name="Lottie Walker" userId="18ba8f5c-ce47-4b99-add7-d3bde72a4866" providerId="ADAL" clId="{6EAB37BD-1093-405A-8B41-CCC4DE42ABAD}" dt="2024-09-03T09:46:23.771" v="64" actId="14100"/>
          <ac:spMkLst>
            <pc:docMk/>
            <pc:sldMk cId="0" sldId="266"/>
            <ac:spMk id="237" creationId="{58681775-23A4-4274-EE7C-BD3E2D179A82}"/>
          </ac:spMkLst>
        </pc:spChg>
        <pc:spChg chg="mod">
          <ac:chgData name="Lottie Walker" userId="18ba8f5c-ce47-4b99-add7-d3bde72a4866" providerId="ADAL" clId="{6EAB37BD-1093-405A-8B41-CCC4DE42ABAD}" dt="2024-09-03T09:46:26.118" v="65" actId="14100"/>
          <ac:spMkLst>
            <pc:docMk/>
            <pc:sldMk cId="0" sldId="266"/>
            <ac:spMk id="238" creationId="{0F45D343-4125-3F3A-1002-332576B5540D}"/>
          </ac:spMkLst>
        </pc:spChg>
        <pc:spChg chg="mod">
          <ac:chgData name="Lottie Walker" userId="18ba8f5c-ce47-4b99-add7-d3bde72a4866" providerId="ADAL" clId="{6EAB37BD-1093-405A-8B41-CCC4DE42ABAD}" dt="2024-09-03T09:46:00.267" v="57" actId="2711"/>
          <ac:spMkLst>
            <pc:docMk/>
            <pc:sldMk cId="0" sldId="266"/>
            <ac:spMk id="239" creationId="{3E6F1775-15CD-A817-CDDD-3799CA14D547}"/>
          </ac:spMkLst>
        </pc:spChg>
        <pc:spChg chg="mod">
          <ac:chgData name="Lottie Walker" userId="18ba8f5c-ce47-4b99-add7-d3bde72a4866" providerId="ADAL" clId="{6EAB37BD-1093-405A-8B41-CCC4DE42ABAD}" dt="2024-09-03T09:46:00.267" v="57" actId="2711"/>
          <ac:spMkLst>
            <pc:docMk/>
            <pc:sldMk cId="0" sldId="266"/>
            <ac:spMk id="240" creationId="{C95FA55A-41C9-BD94-C660-B012BF10CA9F}"/>
          </ac:spMkLst>
        </pc:spChg>
        <pc:spChg chg="mod">
          <ac:chgData name="Lottie Walker" userId="18ba8f5c-ce47-4b99-add7-d3bde72a4866" providerId="ADAL" clId="{6EAB37BD-1093-405A-8B41-CCC4DE42ABAD}" dt="2024-09-03T09:46:30.132" v="66" actId="14100"/>
          <ac:spMkLst>
            <pc:docMk/>
            <pc:sldMk cId="0" sldId="266"/>
            <ac:spMk id="241" creationId="{E092020F-20E0-BDCE-9B4D-52EB512D8789}"/>
          </ac:spMkLst>
        </pc:spChg>
        <pc:spChg chg="mod">
          <ac:chgData name="Lottie Walker" userId="18ba8f5c-ce47-4b99-add7-d3bde72a4866" providerId="ADAL" clId="{6EAB37BD-1093-405A-8B41-CCC4DE42ABAD}" dt="2024-09-03T09:46:32.348" v="67" actId="14100"/>
          <ac:spMkLst>
            <pc:docMk/>
            <pc:sldMk cId="0" sldId="266"/>
            <ac:spMk id="242" creationId="{6E8CEE0A-3982-2079-A908-8C44499C4036}"/>
          </ac:spMkLst>
        </pc:spChg>
        <pc:spChg chg="mod">
          <ac:chgData name="Lottie Walker" userId="18ba8f5c-ce47-4b99-add7-d3bde72a4866" providerId="ADAL" clId="{6EAB37BD-1093-405A-8B41-CCC4DE42ABAD}" dt="2024-09-03T09:46:33.998" v="68" actId="14100"/>
          <ac:spMkLst>
            <pc:docMk/>
            <pc:sldMk cId="0" sldId="266"/>
            <ac:spMk id="243" creationId="{C5C37E8E-FEF7-2878-F895-506D2DF0FFBE}"/>
          </ac:spMkLst>
        </pc:spChg>
      </pc:sldChg>
      <pc:sldChg chg="addSp delSp modSp del mod modAnim modNotesTx">
        <pc:chgData name="Lottie Walker" userId="18ba8f5c-ce47-4b99-add7-d3bde72a4866" providerId="ADAL" clId="{6EAB37BD-1093-405A-8B41-CCC4DE42ABAD}" dt="2024-09-06T10:07:55.382" v="399" actId="47"/>
        <pc:sldMkLst>
          <pc:docMk/>
          <pc:sldMk cId="0" sldId="267"/>
        </pc:sldMkLst>
        <pc:spChg chg="del">
          <ac:chgData name="Lottie Walker" userId="18ba8f5c-ce47-4b99-add7-d3bde72a4866" providerId="ADAL" clId="{6EAB37BD-1093-405A-8B41-CCC4DE42ABAD}" dt="2024-09-06T10:07:10.610" v="389" actId="478"/>
          <ac:spMkLst>
            <pc:docMk/>
            <pc:sldMk cId="0" sldId="267"/>
            <ac:spMk id="2" creationId="{00000000-0000-0000-0000-000000000000}"/>
          </ac:spMkLst>
        </pc:spChg>
        <pc:spChg chg="del mod">
          <ac:chgData name="Lottie Walker" userId="18ba8f5c-ce47-4b99-add7-d3bde72a4866" providerId="ADAL" clId="{6EAB37BD-1093-405A-8B41-CCC4DE42ABAD}" dt="2024-09-06T09:51:26.043" v="184" actId="478"/>
          <ac:spMkLst>
            <pc:docMk/>
            <pc:sldMk cId="0" sldId="267"/>
            <ac:spMk id="3" creationId="{00000000-0000-0000-0000-000000000000}"/>
          </ac:spMkLst>
        </pc:spChg>
        <pc:spChg chg="del mod">
          <ac:chgData name="Lottie Walker" userId="18ba8f5c-ce47-4b99-add7-d3bde72a4866" providerId="ADAL" clId="{6EAB37BD-1093-405A-8B41-CCC4DE42ABAD}" dt="2024-09-06T09:51:26.043" v="184" actId="478"/>
          <ac:spMkLst>
            <pc:docMk/>
            <pc:sldMk cId="0" sldId="267"/>
            <ac:spMk id="4" creationId="{00000000-0000-0000-0000-000000000000}"/>
          </ac:spMkLst>
        </pc:spChg>
        <pc:spChg chg="del mod">
          <ac:chgData name="Lottie Walker" userId="18ba8f5c-ce47-4b99-add7-d3bde72a4866" providerId="ADAL" clId="{6EAB37BD-1093-405A-8B41-CCC4DE42ABAD}" dt="2024-09-06T09:51:26.043" v="184" actId="478"/>
          <ac:spMkLst>
            <pc:docMk/>
            <pc:sldMk cId="0" sldId="267"/>
            <ac:spMk id="5" creationId="{00000000-0000-0000-0000-000000000000}"/>
          </ac:spMkLst>
        </pc:spChg>
        <pc:spChg chg="del">
          <ac:chgData name="Lottie Walker" userId="18ba8f5c-ce47-4b99-add7-d3bde72a4866" providerId="ADAL" clId="{6EAB37BD-1093-405A-8B41-CCC4DE42ABAD}" dt="2024-09-06T10:07:10.103" v="388" actId="478"/>
          <ac:spMkLst>
            <pc:docMk/>
            <pc:sldMk cId="0" sldId="267"/>
            <ac:spMk id="6" creationId="{00000000-0000-0000-0000-000000000000}"/>
          </ac:spMkLst>
        </pc:spChg>
        <pc:spChg chg="del mod">
          <ac:chgData name="Lottie Walker" userId="18ba8f5c-ce47-4b99-add7-d3bde72a4866" providerId="ADAL" clId="{6EAB37BD-1093-405A-8B41-CCC4DE42ABAD}" dt="2024-09-06T10:07:05.407" v="386" actId="478"/>
          <ac:spMkLst>
            <pc:docMk/>
            <pc:sldMk cId="0" sldId="267"/>
            <ac:spMk id="7" creationId="{00000000-0000-0000-0000-000000000000}"/>
          </ac:spMkLst>
        </pc:spChg>
        <pc:spChg chg="del mod">
          <ac:chgData name="Lottie Walker" userId="18ba8f5c-ce47-4b99-add7-d3bde72a4866" providerId="ADAL" clId="{6EAB37BD-1093-405A-8B41-CCC4DE42ABAD}" dt="2024-09-06T09:51:26.043" v="184" actId="478"/>
          <ac:spMkLst>
            <pc:docMk/>
            <pc:sldMk cId="0" sldId="267"/>
            <ac:spMk id="8" creationId="{00000000-0000-0000-0000-000000000000}"/>
          </ac:spMkLst>
        </pc:spChg>
        <pc:spChg chg="mod">
          <ac:chgData name="Lottie Walker" userId="18ba8f5c-ce47-4b99-add7-d3bde72a4866" providerId="ADAL" clId="{6EAB37BD-1093-405A-8B41-CCC4DE42ABAD}" dt="2024-09-06T10:07:38.167" v="398" actId="1076"/>
          <ac:spMkLst>
            <pc:docMk/>
            <pc:sldMk cId="0" sldId="267"/>
            <ac:spMk id="9" creationId="{00000000-0000-0000-0000-000000000000}"/>
          </ac:spMkLst>
        </pc:spChg>
        <pc:picChg chg="add mod ord">
          <ac:chgData name="Lottie Walker" userId="18ba8f5c-ce47-4b99-add7-d3bde72a4866" providerId="ADAL" clId="{6EAB37BD-1093-405A-8B41-CCC4DE42ABAD}" dt="2024-09-06T10:07:31.342" v="397" actId="14100"/>
          <ac:picMkLst>
            <pc:docMk/>
            <pc:sldMk cId="0" sldId="267"/>
            <ac:picMk id="10" creationId="{F0BB0D3B-A06A-B6B1-5D76-EF7A3729DA27}"/>
          </ac:picMkLst>
        </pc:picChg>
      </pc:sldChg>
      <pc:sldChg chg="addSp delSp modSp mod modAnim modNotesTx">
        <pc:chgData name="Lottie Walker" userId="18ba8f5c-ce47-4b99-add7-d3bde72a4866" providerId="ADAL" clId="{6EAB37BD-1093-405A-8B41-CCC4DE42ABAD}" dt="2024-09-06T10:05:50.767" v="378" actId="14100"/>
        <pc:sldMkLst>
          <pc:docMk/>
          <pc:sldMk cId="0" sldId="268"/>
        </pc:sldMkLst>
        <pc:spChg chg="mod ord modCrop">
          <ac:chgData name="Lottie Walker" userId="18ba8f5c-ce47-4b99-add7-d3bde72a4866" providerId="ADAL" clId="{6EAB37BD-1093-405A-8B41-CCC4DE42ABAD}" dt="2024-09-06T10:03:27.807" v="349" actId="732"/>
          <ac:spMkLst>
            <pc:docMk/>
            <pc:sldMk cId="0" sldId="268"/>
            <ac:spMk id="2" creationId="{00000000-0000-0000-0000-000000000000}"/>
          </ac:spMkLst>
        </pc:spChg>
        <pc:spChg chg="mod">
          <ac:chgData name="Lottie Walker" userId="18ba8f5c-ce47-4b99-add7-d3bde72a4866" providerId="ADAL" clId="{6EAB37BD-1093-405A-8B41-CCC4DE42ABAD}" dt="2024-09-06T10:04:11.552" v="371" actId="1076"/>
          <ac:spMkLst>
            <pc:docMk/>
            <pc:sldMk cId="0" sldId="268"/>
            <ac:spMk id="3" creationId="{00000000-0000-0000-0000-000000000000}"/>
          </ac:spMkLst>
        </pc:spChg>
        <pc:spChg chg="mod">
          <ac:chgData name="Lottie Walker" userId="18ba8f5c-ce47-4b99-add7-d3bde72a4866" providerId="ADAL" clId="{6EAB37BD-1093-405A-8B41-CCC4DE42ABAD}" dt="2024-09-06T10:04:11.552" v="371" actId="1076"/>
          <ac:spMkLst>
            <pc:docMk/>
            <pc:sldMk cId="0" sldId="268"/>
            <ac:spMk id="4" creationId="{00000000-0000-0000-0000-000000000000}"/>
          </ac:spMkLst>
        </pc:spChg>
        <pc:spChg chg="del mod">
          <ac:chgData name="Lottie Walker" userId="18ba8f5c-ce47-4b99-add7-d3bde72a4866" providerId="ADAL" clId="{6EAB37BD-1093-405A-8B41-CCC4DE42ABAD}" dt="2024-09-06T09:56:51.119" v="242" actId="478"/>
          <ac:spMkLst>
            <pc:docMk/>
            <pc:sldMk cId="0" sldId="268"/>
            <ac:spMk id="5" creationId="{00000000-0000-0000-0000-000000000000}"/>
          </ac:spMkLst>
        </pc:spChg>
        <pc:spChg chg="del mod">
          <ac:chgData name="Lottie Walker" userId="18ba8f5c-ce47-4b99-add7-d3bde72a4866" providerId="ADAL" clId="{6EAB37BD-1093-405A-8B41-CCC4DE42ABAD}" dt="2024-09-06T09:56:51.652" v="243" actId="478"/>
          <ac:spMkLst>
            <pc:docMk/>
            <pc:sldMk cId="0" sldId="268"/>
            <ac:spMk id="7" creationId="{00000000-0000-0000-0000-000000000000}"/>
          </ac:spMkLst>
        </pc:spChg>
        <pc:spChg chg="mod ord">
          <ac:chgData name="Lottie Walker" userId="18ba8f5c-ce47-4b99-add7-d3bde72a4866" providerId="ADAL" clId="{6EAB37BD-1093-405A-8B41-CCC4DE42ABAD}" dt="2024-09-06T10:03:01.831" v="345" actId="1076"/>
          <ac:spMkLst>
            <pc:docMk/>
            <pc:sldMk cId="0" sldId="268"/>
            <ac:spMk id="8" creationId="{00000000-0000-0000-0000-000000000000}"/>
          </ac:spMkLst>
        </pc:spChg>
        <pc:spChg chg="del mod">
          <ac:chgData name="Lottie Walker" userId="18ba8f5c-ce47-4b99-add7-d3bde72a4866" providerId="ADAL" clId="{6EAB37BD-1093-405A-8B41-CCC4DE42ABAD}" dt="2024-09-06T09:56:50.370" v="241" actId="478"/>
          <ac:spMkLst>
            <pc:docMk/>
            <pc:sldMk cId="0" sldId="268"/>
            <ac:spMk id="9" creationId="{00000000-0000-0000-0000-000000000000}"/>
          </ac:spMkLst>
        </pc:spChg>
        <pc:spChg chg="mod">
          <ac:chgData name="Lottie Walker" userId="18ba8f5c-ce47-4b99-add7-d3bde72a4866" providerId="ADAL" clId="{6EAB37BD-1093-405A-8B41-CCC4DE42ABAD}" dt="2024-09-06T10:04:11.552" v="371" actId="1076"/>
          <ac:spMkLst>
            <pc:docMk/>
            <pc:sldMk cId="0" sldId="268"/>
            <ac:spMk id="13" creationId="{00000000-0000-0000-0000-000000000000}"/>
          </ac:spMkLst>
        </pc:spChg>
        <pc:spChg chg="del mod">
          <ac:chgData name="Lottie Walker" userId="18ba8f5c-ce47-4b99-add7-d3bde72a4866" providerId="ADAL" clId="{6EAB37BD-1093-405A-8B41-CCC4DE42ABAD}" dt="2024-09-06T09:55:32.632" v="224" actId="478"/>
          <ac:spMkLst>
            <pc:docMk/>
            <pc:sldMk cId="0" sldId="268"/>
            <ac:spMk id="20" creationId="{00000000-0000-0000-0000-000000000000}"/>
          </ac:spMkLst>
        </pc:spChg>
        <pc:spChg chg="del mod">
          <ac:chgData name="Lottie Walker" userId="18ba8f5c-ce47-4b99-add7-d3bde72a4866" providerId="ADAL" clId="{6EAB37BD-1093-405A-8B41-CCC4DE42ABAD}" dt="2024-09-06T09:55:32.632" v="224" actId="478"/>
          <ac:spMkLst>
            <pc:docMk/>
            <pc:sldMk cId="0" sldId="268"/>
            <ac:spMk id="24" creationId="{00000000-0000-0000-0000-000000000000}"/>
          </ac:spMkLst>
        </pc:spChg>
        <pc:spChg chg="del mod">
          <ac:chgData name="Lottie Walker" userId="18ba8f5c-ce47-4b99-add7-d3bde72a4866" providerId="ADAL" clId="{6EAB37BD-1093-405A-8B41-CCC4DE42ABAD}" dt="2024-09-06T09:55:24.662" v="222" actId="478"/>
          <ac:spMkLst>
            <pc:docMk/>
            <pc:sldMk cId="0" sldId="268"/>
            <ac:spMk id="28" creationId="{00000000-0000-0000-0000-000000000000}"/>
          </ac:spMkLst>
        </pc:spChg>
        <pc:spChg chg="del mod">
          <ac:chgData name="Lottie Walker" userId="18ba8f5c-ce47-4b99-add7-d3bde72a4866" providerId="ADAL" clId="{6EAB37BD-1093-405A-8B41-CCC4DE42ABAD}" dt="2024-09-06T09:55:32.632" v="224" actId="478"/>
          <ac:spMkLst>
            <pc:docMk/>
            <pc:sldMk cId="0" sldId="268"/>
            <ac:spMk id="35" creationId="{00000000-0000-0000-0000-000000000000}"/>
          </ac:spMkLst>
        </pc:spChg>
        <pc:spChg chg="del mod">
          <ac:chgData name="Lottie Walker" userId="18ba8f5c-ce47-4b99-add7-d3bde72a4866" providerId="ADAL" clId="{6EAB37BD-1093-405A-8B41-CCC4DE42ABAD}" dt="2024-09-06T09:55:32.632" v="224" actId="478"/>
          <ac:spMkLst>
            <pc:docMk/>
            <pc:sldMk cId="0" sldId="268"/>
            <ac:spMk id="39" creationId="{00000000-0000-0000-0000-000000000000}"/>
          </ac:spMkLst>
        </pc:spChg>
        <pc:spChg chg="mod">
          <ac:chgData name="Lottie Walker" userId="18ba8f5c-ce47-4b99-add7-d3bde72a4866" providerId="ADAL" clId="{6EAB37BD-1093-405A-8B41-CCC4DE42ABAD}" dt="2024-09-06T09:58:20.560" v="260"/>
          <ac:spMkLst>
            <pc:docMk/>
            <pc:sldMk cId="0" sldId="268"/>
            <ac:spMk id="42" creationId="{02AE79AA-B792-251B-8B2A-F34F6D24C200}"/>
          </ac:spMkLst>
        </pc:spChg>
        <pc:spChg chg="mod">
          <ac:chgData name="Lottie Walker" userId="18ba8f5c-ce47-4b99-add7-d3bde72a4866" providerId="ADAL" clId="{6EAB37BD-1093-405A-8B41-CCC4DE42ABAD}" dt="2024-09-06T09:58:20.560" v="260"/>
          <ac:spMkLst>
            <pc:docMk/>
            <pc:sldMk cId="0" sldId="268"/>
            <ac:spMk id="43" creationId="{BC8D9E90-F5C0-27C1-97F2-28E93D7AC23B}"/>
          </ac:spMkLst>
        </pc:spChg>
        <pc:spChg chg="add del mod">
          <ac:chgData name="Lottie Walker" userId="18ba8f5c-ce47-4b99-add7-d3bde72a4866" providerId="ADAL" clId="{6EAB37BD-1093-405A-8B41-CCC4DE42ABAD}" dt="2024-09-06T09:59:33.770" v="293" actId="478"/>
          <ac:spMkLst>
            <pc:docMk/>
            <pc:sldMk cId="0" sldId="268"/>
            <ac:spMk id="44" creationId="{BDBEB481-5557-7E21-0D0F-2DFFEB8E9DFF}"/>
          </ac:spMkLst>
        </pc:spChg>
        <pc:spChg chg="add mod">
          <ac:chgData name="Lottie Walker" userId="18ba8f5c-ce47-4b99-add7-d3bde72a4866" providerId="ADAL" clId="{6EAB37BD-1093-405A-8B41-CCC4DE42ABAD}" dt="2024-09-06T10:05:50.767" v="378" actId="14100"/>
          <ac:spMkLst>
            <pc:docMk/>
            <pc:sldMk cId="0" sldId="268"/>
            <ac:spMk id="45" creationId="{8896082B-4633-2E08-761C-A67A05EA6149}"/>
          </ac:spMkLst>
        </pc:spChg>
        <pc:spChg chg="mod">
          <ac:chgData name="Lottie Walker" userId="18ba8f5c-ce47-4b99-add7-d3bde72a4866" providerId="ADAL" clId="{6EAB37BD-1093-405A-8B41-CCC4DE42ABAD}" dt="2024-09-06T10:01:03.244" v="321"/>
          <ac:spMkLst>
            <pc:docMk/>
            <pc:sldMk cId="0" sldId="268"/>
            <ac:spMk id="47" creationId="{1EC948D0-1CDC-E8D6-D458-BD0728B3A263}"/>
          </ac:spMkLst>
        </pc:spChg>
        <pc:spChg chg="mod">
          <ac:chgData name="Lottie Walker" userId="18ba8f5c-ce47-4b99-add7-d3bde72a4866" providerId="ADAL" clId="{6EAB37BD-1093-405A-8B41-CCC4DE42ABAD}" dt="2024-09-06T10:01:03.244" v="321"/>
          <ac:spMkLst>
            <pc:docMk/>
            <pc:sldMk cId="0" sldId="268"/>
            <ac:spMk id="48" creationId="{4171DB35-B191-97DA-B389-0292C6CBC90A}"/>
          </ac:spMkLst>
        </pc:spChg>
        <pc:spChg chg="mod">
          <ac:chgData name="Lottie Walker" userId="18ba8f5c-ce47-4b99-add7-d3bde72a4866" providerId="ADAL" clId="{6EAB37BD-1093-405A-8B41-CCC4DE42ABAD}" dt="2024-09-06T10:01:03.244" v="321"/>
          <ac:spMkLst>
            <pc:docMk/>
            <pc:sldMk cId="0" sldId="268"/>
            <ac:spMk id="50" creationId="{F01C6FDF-43ED-8890-7E95-74B9A00DE4A0}"/>
          </ac:spMkLst>
        </pc:spChg>
        <pc:spChg chg="mod">
          <ac:chgData name="Lottie Walker" userId="18ba8f5c-ce47-4b99-add7-d3bde72a4866" providerId="ADAL" clId="{6EAB37BD-1093-405A-8B41-CCC4DE42ABAD}" dt="2024-09-06T10:01:03.244" v="321"/>
          <ac:spMkLst>
            <pc:docMk/>
            <pc:sldMk cId="0" sldId="268"/>
            <ac:spMk id="51" creationId="{BD8936DD-863F-50FA-2D1C-5FA2B423E5B9}"/>
          </ac:spMkLst>
        </pc:spChg>
        <pc:spChg chg="add mod">
          <ac:chgData name="Lottie Walker" userId="18ba8f5c-ce47-4b99-add7-d3bde72a4866" providerId="ADAL" clId="{6EAB37BD-1093-405A-8B41-CCC4DE42ABAD}" dt="2024-09-06T10:01:23.206" v="324" actId="115"/>
          <ac:spMkLst>
            <pc:docMk/>
            <pc:sldMk cId="0" sldId="268"/>
            <ac:spMk id="52" creationId="{D476A588-7749-5A1E-B3B4-25BD6A377EB0}"/>
          </ac:spMkLst>
        </pc:spChg>
        <pc:spChg chg="mod">
          <ac:chgData name="Lottie Walker" userId="18ba8f5c-ce47-4b99-add7-d3bde72a4866" providerId="ADAL" clId="{6EAB37BD-1093-405A-8B41-CCC4DE42ABAD}" dt="2024-09-06T10:01:40.226" v="326"/>
          <ac:spMkLst>
            <pc:docMk/>
            <pc:sldMk cId="0" sldId="268"/>
            <ac:spMk id="54" creationId="{A0B1EE62-1CC3-0453-A708-1438C93E1B09}"/>
          </ac:spMkLst>
        </pc:spChg>
        <pc:spChg chg="mod">
          <ac:chgData name="Lottie Walker" userId="18ba8f5c-ce47-4b99-add7-d3bde72a4866" providerId="ADAL" clId="{6EAB37BD-1093-405A-8B41-CCC4DE42ABAD}" dt="2024-09-06T10:01:40.226" v="326"/>
          <ac:spMkLst>
            <pc:docMk/>
            <pc:sldMk cId="0" sldId="268"/>
            <ac:spMk id="55" creationId="{081286FD-736A-7AD6-CB9E-9BC04A7A4BA6}"/>
          </ac:spMkLst>
        </pc:spChg>
        <pc:spChg chg="mod">
          <ac:chgData name="Lottie Walker" userId="18ba8f5c-ce47-4b99-add7-d3bde72a4866" providerId="ADAL" clId="{6EAB37BD-1093-405A-8B41-CCC4DE42ABAD}" dt="2024-09-06T10:01:40.226" v="326"/>
          <ac:spMkLst>
            <pc:docMk/>
            <pc:sldMk cId="0" sldId="268"/>
            <ac:spMk id="57" creationId="{D1BDABD1-0779-F0FC-6D84-973016121A9B}"/>
          </ac:spMkLst>
        </pc:spChg>
        <pc:spChg chg="mod">
          <ac:chgData name="Lottie Walker" userId="18ba8f5c-ce47-4b99-add7-d3bde72a4866" providerId="ADAL" clId="{6EAB37BD-1093-405A-8B41-CCC4DE42ABAD}" dt="2024-09-06T10:01:40.226" v="326"/>
          <ac:spMkLst>
            <pc:docMk/>
            <pc:sldMk cId="0" sldId="268"/>
            <ac:spMk id="58" creationId="{26938013-B8AC-A14B-656A-1E5BFA36CBBC}"/>
          </ac:spMkLst>
        </pc:spChg>
        <pc:spChg chg="add mod ord">
          <ac:chgData name="Lottie Walker" userId="18ba8f5c-ce47-4b99-add7-d3bde72a4866" providerId="ADAL" clId="{6EAB37BD-1093-405A-8B41-CCC4DE42ABAD}" dt="2024-09-06T10:03:44.792" v="350" actId="1076"/>
          <ac:spMkLst>
            <pc:docMk/>
            <pc:sldMk cId="0" sldId="268"/>
            <ac:spMk id="59" creationId="{8FCBEFF1-A6D0-23A6-3CD2-F9FBA2E67F20}"/>
          </ac:spMkLst>
        </pc:spChg>
        <pc:spChg chg="add mod">
          <ac:chgData name="Lottie Walker" userId="18ba8f5c-ce47-4b99-add7-d3bde72a4866" providerId="ADAL" clId="{6EAB37BD-1093-405A-8B41-CCC4DE42ABAD}" dt="2024-09-06T10:04:50.740" v="374" actId="1038"/>
          <ac:spMkLst>
            <pc:docMk/>
            <pc:sldMk cId="0" sldId="268"/>
            <ac:spMk id="61" creationId="{A4A54DB2-5A93-667A-5D9F-A034ED9E11CF}"/>
          </ac:spMkLst>
        </pc:spChg>
        <pc:grpChg chg="del mod">
          <ac:chgData name="Lottie Walker" userId="18ba8f5c-ce47-4b99-add7-d3bde72a4866" providerId="ADAL" clId="{6EAB37BD-1093-405A-8B41-CCC4DE42ABAD}" dt="2024-09-06T09:55:25.923" v="223" actId="478"/>
          <ac:grpSpMkLst>
            <pc:docMk/>
            <pc:sldMk cId="0" sldId="268"/>
            <ac:grpSpMk id="10" creationId="{00000000-0000-0000-0000-000000000000}"/>
          </ac:grpSpMkLst>
        </pc:grpChg>
        <pc:grpChg chg="del mod">
          <ac:chgData name="Lottie Walker" userId="18ba8f5c-ce47-4b99-add7-d3bde72a4866" providerId="ADAL" clId="{6EAB37BD-1093-405A-8B41-CCC4DE42ABAD}" dt="2024-09-06T09:55:36.886" v="225" actId="478"/>
          <ac:grpSpMkLst>
            <pc:docMk/>
            <pc:sldMk cId="0" sldId="268"/>
            <ac:grpSpMk id="14" creationId="{00000000-0000-0000-0000-000000000000}"/>
          </ac:grpSpMkLst>
        </pc:grpChg>
        <pc:grpChg chg="del">
          <ac:chgData name="Lottie Walker" userId="18ba8f5c-ce47-4b99-add7-d3bde72a4866" providerId="ADAL" clId="{6EAB37BD-1093-405A-8B41-CCC4DE42ABAD}" dt="2024-09-06T09:55:32.632" v="224" actId="478"/>
          <ac:grpSpMkLst>
            <pc:docMk/>
            <pc:sldMk cId="0" sldId="268"/>
            <ac:grpSpMk id="17" creationId="{00000000-0000-0000-0000-000000000000}"/>
          </ac:grpSpMkLst>
        </pc:grpChg>
        <pc:grpChg chg="del mod">
          <ac:chgData name="Lottie Walker" userId="18ba8f5c-ce47-4b99-add7-d3bde72a4866" providerId="ADAL" clId="{6EAB37BD-1093-405A-8B41-CCC4DE42ABAD}" dt="2024-09-06T09:55:36.886" v="225" actId="478"/>
          <ac:grpSpMkLst>
            <pc:docMk/>
            <pc:sldMk cId="0" sldId="268"/>
            <ac:grpSpMk id="21" creationId="{00000000-0000-0000-0000-000000000000}"/>
          </ac:grpSpMkLst>
        </pc:grpChg>
        <pc:grpChg chg="del">
          <ac:chgData name="Lottie Walker" userId="18ba8f5c-ce47-4b99-add7-d3bde72a4866" providerId="ADAL" clId="{6EAB37BD-1093-405A-8B41-CCC4DE42ABAD}" dt="2024-09-06T09:55:24.662" v="222" actId="478"/>
          <ac:grpSpMkLst>
            <pc:docMk/>
            <pc:sldMk cId="0" sldId="268"/>
            <ac:grpSpMk id="25" creationId="{00000000-0000-0000-0000-000000000000}"/>
          </ac:grpSpMkLst>
        </pc:grpChg>
        <pc:grpChg chg="del mod">
          <ac:chgData name="Lottie Walker" userId="18ba8f5c-ce47-4b99-add7-d3bde72a4866" providerId="ADAL" clId="{6EAB37BD-1093-405A-8B41-CCC4DE42ABAD}" dt="2024-09-06T09:55:36.886" v="225" actId="478"/>
          <ac:grpSpMkLst>
            <pc:docMk/>
            <pc:sldMk cId="0" sldId="268"/>
            <ac:grpSpMk id="29" creationId="{00000000-0000-0000-0000-000000000000}"/>
          </ac:grpSpMkLst>
        </pc:grpChg>
        <pc:grpChg chg="del">
          <ac:chgData name="Lottie Walker" userId="18ba8f5c-ce47-4b99-add7-d3bde72a4866" providerId="ADAL" clId="{6EAB37BD-1093-405A-8B41-CCC4DE42ABAD}" dt="2024-09-06T09:55:36.886" v="225" actId="478"/>
          <ac:grpSpMkLst>
            <pc:docMk/>
            <pc:sldMk cId="0" sldId="268"/>
            <ac:grpSpMk id="32" creationId="{00000000-0000-0000-0000-000000000000}"/>
          </ac:grpSpMkLst>
        </pc:grpChg>
        <pc:grpChg chg="del mod">
          <ac:chgData name="Lottie Walker" userId="18ba8f5c-ce47-4b99-add7-d3bde72a4866" providerId="ADAL" clId="{6EAB37BD-1093-405A-8B41-CCC4DE42ABAD}" dt="2024-09-06T09:55:36.886" v="225" actId="478"/>
          <ac:grpSpMkLst>
            <pc:docMk/>
            <pc:sldMk cId="0" sldId="268"/>
            <ac:grpSpMk id="36" creationId="{00000000-0000-0000-0000-000000000000}"/>
          </ac:grpSpMkLst>
        </pc:grpChg>
        <pc:grpChg chg="add del mod">
          <ac:chgData name="Lottie Walker" userId="18ba8f5c-ce47-4b99-add7-d3bde72a4866" providerId="ADAL" clId="{6EAB37BD-1093-405A-8B41-CCC4DE42ABAD}" dt="2024-09-06T09:59:05.074" v="283" actId="478"/>
          <ac:grpSpMkLst>
            <pc:docMk/>
            <pc:sldMk cId="0" sldId="268"/>
            <ac:grpSpMk id="41" creationId="{85BCBDEB-5C4B-FFEE-C59F-9BADE779ACC0}"/>
          </ac:grpSpMkLst>
        </pc:grpChg>
        <pc:grpChg chg="add mod">
          <ac:chgData name="Lottie Walker" userId="18ba8f5c-ce47-4b99-add7-d3bde72a4866" providerId="ADAL" clId="{6EAB37BD-1093-405A-8B41-CCC4DE42ABAD}" dt="2024-09-06T10:01:11.209" v="322" actId="1076"/>
          <ac:grpSpMkLst>
            <pc:docMk/>
            <pc:sldMk cId="0" sldId="268"/>
            <ac:grpSpMk id="46" creationId="{648E8202-5E82-CD72-2C2A-80B3D6338020}"/>
          </ac:grpSpMkLst>
        </pc:grpChg>
        <pc:grpChg chg="add mod">
          <ac:chgData name="Lottie Walker" userId="18ba8f5c-ce47-4b99-add7-d3bde72a4866" providerId="ADAL" clId="{6EAB37BD-1093-405A-8B41-CCC4DE42ABAD}" dt="2024-09-06T10:01:28.104" v="325" actId="14100"/>
          <ac:grpSpMkLst>
            <pc:docMk/>
            <pc:sldMk cId="0" sldId="268"/>
            <ac:grpSpMk id="49" creationId="{E678C7A3-48C5-E832-2DB4-2DD6907AF85C}"/>
          </ac:grpSpMkLst>
        </pc:grpChg>
        <pc:grpChg chg="add mod ord">
          <ac:chgData name="Lottie Walker" userId="18ba8f5c-ce47-4b99-add7-d3bde72a4866" providerId="ADAL" clId="{6EAB37BD-1093-405A-8B41-CCC4DE42ABAD}" dt="2024-09-06T10:03:44.792" v="350" actId="1076"/>
          <ac:grpSpMkLst>
            <pc:docMk/>
            <pc:sldMk cId="0" sldId="268"/>
            <ac:grpSpMk id="53" creationId="{14FBE724-8A61-638B-2AC3-5FE76439A4B9}"/>
          </ac:grpSpMkLst>
        </pc:grpChg>
        <pc:grpChg chg="add mod ord">
          <ac:chgData name="Lottie Walker" userId="18ba8f5c-ce47-4b99-add7-d3bde72a4866" providerId="ADAL" clId="{6EAB37BD-1093-405A-8B41-CCC4DE42ABAD}" dt="2024-09-06T10:03:44.792" v="350" actId="1076"/>
          <ac:grpSpMkLst>
            <pc:docMk/>
            <pc:sldMk cId="0" sldId="268"/>
            <ac:grpSpMk id="56" creationId="{DC50951B-28C5-B888-B2FB-893DD50E91C6}"/>
          </ac:grpSpMkLst>
        </pc:grpChg>
        <pc:picChg chg="add mod ord">
          <ac:chgData name="Lottie Walker" userId="18ba8f5c-ce47-4b99-add7-d3bde72a4866" providerId="ADAL" clId="{6EAB37BD-1093-405A-8B41-CCC4DE42ABAD}" dt="2024-09-06T10:03:01.831" v="345" actId="1076"/>
          <ac:picMkLst>
            <pc:docMk/>
            <pc:sldMk cId="0" sldId="268"/>
            <ac:picMk id="40" creationId="{9A410599-E958-6B84-7E77-0C19CD75B232}"/>
          </ac:picMkLst>
        </pc:picChg>
        <pc:picChg chg="add mod ord">
          <ac:chgData name="Lottie Walker" userId="18ba8f5c-ce47-4b99-add7-d3bde72a4866" providerId="ADAL" clId="{6EAB37BD-1093-405A-8B41-CCC4DE42ABAD}" dt="2024-09-06T10:04:50.740" v="374" actId="1038"/>
          <ac:picMkLst>
            <pc:docMk/>
            <pc:sldMk cId="0" sldId="268"/>
            <ac:picMk id="60" creationId="{512AC786-FA51-A173-B863-DCEE0B4F1B36}"/>
          </ac:picMkLst>
        </pc:picChg>
      </pc:sldChg>
      <pc:sldChg chg="modSp mod">
        <pc:chgData name="Lottie Walker" userId="18ba8f5c-ce47-4b99-add7-d3bde72a4866" providerId="ADAL" clId="{6EAB37BD-1093-405A-8B41-CCC4DE42ABAD}" dt="2024-09-03T10:00:46.970" v="176" actId="403"/>
        <pc:sldMkLst>
          <pc:docMk/>
          <pc:sldMk cId="0" sldId="269"/>
        </pc:sldMkLst>
        <pc:spChg chg="mod">
          <ac:chgData name="Lottie Walker" userId="18ba8f5c-ce47-4b99-add7-d3bde72a4866" providerId="ADAL" clId="{6EAB37BD-1093-405A-8B41-CCC4DE42ABAD}" dt="2024-09-03T09:48:23.503" v="86" actId="404"/>
          <ac:spMkLst>
            <pc:docMk/>
            <pc:sldMk cId="0" sldId="269"/>
            <ac:spMk id="20" creationId="{00000000-0000-0000-0000-000000000000}"/>
          </ac:spMkLst>
        </pc:spChg>
        <pc:spChg chg="mod">
          <ac:chgData name="Lottie Walker" userId="18ba8f5c-ce47-4b99-add7-d3bde72a4866" providerId="ADAL" clId="{6EAB37BD-1093-405A-8B41-CCC4DE42ABAD}" dt="2024-09-03T09:49:38.229" v="99" actId="404"/>
          <ac:spMkLst>
            <pc:docMk/>
            <pc:sldMk cId="0" sldId="269"/>
            <ac:spMk id="21" creationId="{00000000-0000-0000-0000-000000000000}"/>
          </ac:spMkLst>
        </pc:spChg>
        <pc:spChg chg="mod">
          <ac:chgData name="Lottie Walker" userId="18ba8f5c-ce47-4b99-add7-d3bde72a4866" providerId="ADAL" clId="{6EAB37BD-1093-405A-8B41-CCC4DE42ABAD}" dt="2024-09-03T10:00:46.970" v="176" actId="403"/>
          <ac:spMkLst>
            <pc:docMk/>
            <pc:sldMk cId="0" sldId="269"/>
            <ac:spMk id="22" creationId="{00000000-0000-0000-0000-000000000000}"/>
          </ac:spMkLst>
        </pc:spChg>
        <pc:spChg chg="mod">
          <ac:chgData name="Lottie Walker" userId="18ba8f5c-ce47-4b99-add7-d3bde72a4866" providerId="ADAL" clId="{6EAB37BD-1093-405A-8B41-CCC4DE42ABAD}" dt="2024-09-03T09:48:34.751" v="88" actId="404"/>
          <ac:spMkLst>
            <pc:docMk/>
            <pc:sldMk cId="0" sldId="269"/>
            <ac:spMk id="23" creationId="{00000000-0000-0000-0000-000000000000}"/>
          </ac:spMkLst>
        </pc:spChg>
        <pc:spChg chg="mod">
          <ac:chgData name="Lottie Walker" userId="18ba8f5c-ce47-4b99-add7-d3bde72a4866" providerId="ADAL" clId="{6EAB37BD-1093-405A-8B41-CCC4DE42ABAD}" dt="2024-09-03T09:48:34.751" v="88" actId="404"/>
          <ac:spMkLst>
            <pc:docMk/>
            <pc:sldMk cId="0" sldId="269"/>
            <ac:spMk id="24" creationId="{00000000-0000-0000-0000-000000000000}"/>
          </ac:spMkLst>
        </pc:spChg>
        <pc:spChg chg="mod">
          <ac:chgData name="Lottie Walker" userId="18ba8f5c-ce47-4b99-add7-d3bde72a4866" providerId="ADAL" clId="{6EAB37BD-1093-405A-8B41-CCC4DE42ABAD}" dt="2024-09-03T09:48:34.751" v="88" actId="404"/>
          <ac:spMkLst>
            <pc:docMk/>
            <pc:sldMk cId="0" sldId="269"/>
            <ac:spMk id="25" creationId="{00000000-0000-0000-0000-000000000000}"/>
          </ac:spMkLst>
        </pc:spChg>
        <pc:spChg chg="mod">
          <ac:chgData name="Lottie Walker" userId="18ba8f5c-ce47-4b99-add7-d3bde72a4866" providerId="ADAL" clId="{6EAB37BD-1093-405A-8B41-CCC4DE42ABAD}" dt="2024-09-03T09:49:08.541" v="93" actId="404"/>
          <ac:spMkLst>
            <pc:docMk/>
            <pc:sldMk cId="0" sldId="269"/>
            <ac:spMk id="26" creationId="{00000000-0000-0000-0000-000000000000}"/>
          </ac:spMkLst>
        </pc:spChg>
        <pc:spChg chg="mod">
          <ac:chgData name="Lottie Walker" userId="18ba8f5c-ce47-4b99-add7-d3bde72a4866" providerId="ADAL" clId="{6EAB37BD-1093-405A-8B41-CCC4DE42ABAD}" dt="2024-09-03T09:49:08.541" v="93" actId="404"/>
          <ac:spMkLst>
            <pc:docMk/>
            <pc:sldMk cId="0" sldId="269"/>
            <ac:spMk id="27" creationId="{00000000-0000-0000-0000-000000000000}"/>
          </ac:spMkLst>
        </pc:spChg>
        <pc:spChg chg="mod">
          <ac:chgData name="Lottie Walker" userId="18ba8f5c-ce47-4b99-add7-d3bde72a4866" providerId="ADAL" clId="{6EAB37BD-1093-405A-8B41-CCC4DE42ABAD}" dt="2024-09-03T09:49:12.344" v="94" actId="1038"/>
          <ac:spMkLst>
            <pc:docMk/>
            <pc:sldMk cId="0" sldId="269"/>
            <ac:spMk id="28" creationId="{00000000-0000-0000-0000-000000000000}"/>
          </ac:spMkLst>
        </pc:spChg>
        <pc:spChg chg="mod">
          <ac:chgData name="Lottie Walker" userId="18ba8f5c-ce47-4b99-add7-d3bde72a4866" providerId="ADAL" clId="{6EAB37BD-1093-405A-8B41-CCC4DE42ABAD}" dt="2024-09-03T09:57:18.317" v="170" actId="1035"/>
          <ac:spMkLst>
            <pc:docMk/>
            <pc:sldMk cId="0" sldId="269"/>
            <ac:spMk id="29" creationId="{00000000-0000-0000-0000-000000000000}"/>
          </ac:spMkLst>
        </pc:spChg>
      </pc:sldChg>
      <pc:sldChg chg="modSp mod">
        <pc:chgData name="Lottie Walker" userId="18ba8f5c-ce47-4b99-add7-d3bde72a4866" providerId="ADAL" clId="{6EAB37BD-1093-405A-8B41-CCC4DE42ABAD}" dt="2024-09-03T10:00:51.257" v="177" actId="403"/>
        <pc:sldMkLst>
          <pc:docMk/>
          <pc:sldMk cId="0" sldId="270"/>
        </pc:sldMkLst>
        <pc:spChg chg="mod">
          <ac:chgData name="Lottie Walker" userId="18ba8f5c-ce47-4b99-add7-d3bde72a4866" providerId="ADAL" clId="{6EAB37BD-1093-405A-8B41-CCC4DE42ABAD}" dt="2024-09-03T09:48:58.264" v="92" actId="404"/>
          <ac:spMkLst>
            <pc:docMk/>
            <pc:sldMk cId="0" sldId="270"/>
            <ac:spMk id="14" creationId="{00000000-0000-0000-0000-000000000000}"/>
          </ac:spMkLst>
        </pc:spChg>
        <pc:spChg chg="mod">
          <ac:chgData name="Lottie Walker" userId="18ba8f5c-ce47-4b99-add7-d3bde72a4866" providerId="ADAL" clId="{6EAB37BD-1093-405A-8B41-CCC4DE42ABAD}" dt="2024-09-03T09:48:58.264" v="92" actId="404"/>
          <ac:spMkLst>
            <pc:docMk/>
            <pc:sldMk cId="0" sldId="270"/>
            <ac:spMk id="15" creationId="{00000000-0000-0000-0000-000000000000}"/>
          </ac:spMkLst>
        </pc:spChg>
        <pc:spChg chg="mod">
          <ac:chgData name="Lottie Walker" userId="18ba8f5c-ce47-4b99-add7-d3bde72a4866" providerId="ADAL" clId="{6EAB37BD-1093-405A-8B41-CCC4DE42ABAD}" dt="2024-09-03T10:00:51.257" v="177" actId="403"/>
          <ac:spMkLst>
            <pc:docMk/>
            <pc:sldMk cId="0" sldId="270"/>
            <ac:spMk id="16" creationId="{00000000-0000-0000-0000-000000000000}"/>
          </ac:spMkLst>
        </pc:spChg>
        <pc:spChg chg="mod">
          <ac:chgData name="Lottie Walker" userId="18ba8f5c-ce47-4b99-add7-d3bde72a4866" providerId="ADAL" clId="{6EAB37BD-1093-405A-8B41-CCC4DE42ABAD}" dt="2024-09-03T09:48:58.264" v="92" actId="404"/>
          <ac:spMkLst>
            <pc:docMk/>
            <pc:sldMk cId="0" sldId="270"/>
            <ac:spMk id="17" creationId="{00000000-0000-0000-0000-000000000000}"/>
          </ac:spMkLst>
        </pc:spChg>
        <pc:spChg chg="mod">
          <ac:chgData name="Lottie Walker" userId="18ba8f5c-ce47-4b99-add7-d3bde72a4866" providerId="ADAL" clId="{6EAB37BD-1093-405A-8B41-CCC4DE42ABAD}" dt="2024-09-03T09:48:58.264" v="92" actId="404"/>
          <ac:spMkLst>
            <pc:docMk/>
            <pc:sldMk cId="0" sldId="270"/>
            <ac:spMk id="18" creationId="{00000000-0000-0000-0000-000000000000}"/>
          </ac:spMkLst>
        </pc:spChg>
        <pc:spChg chg="mod">
          <ac:chgData name="Lottie Walker" userId="18ba8f5c-ce47-4b99-add7-d3bde72a4866" providerId="ADAL" clId="{6EAB37BD-1093-405A-8B41-CCC4DE42ABAD}" dt="2024-09-03T09:48:58.264" v="92" actId="404"/>
          <ac:spMkLst>
            <pc:docMk/>
            <pc:sldMk cId="0" sldId="270"/>
            <ac:spMk id="19" creationId="{00000000-0000-0000-0000-000000000000}"/>
          </ac:spMkLst>
        </pc:spChg>
        <pc:spChg chg="mod">
          <ac:chgData name="Lottie Walker" userId="18ba8f5c-ce47-4b99-add7-d3bde72a4866" providerId="ADAL" clId="{6EAB37BD-1093-405A-8B41-CCC4DE42ABAD}" dt="2024-09-03T09:48:58.264" v="92" actId="404"/>
          <ac:spMkLst>
            <pc:docMk/>
            <pc:sldMk cId="0" sldId="270"/>
            <ac:spMk id="20" creationId="{00000000-0000-0000-0000-000000000000}"/>
          </ac:spMkLst>
        </pc:spChg>
        <pc:spChg chg="mod">
          <ac:chgData name="Lottie Walker" userId="18ba8f5c-ce47-4b99-add7-d3bde72a4866" providerId="ADAL" clId="{6EAB37BD-1093-405A-8B41-CCC4DE42ABAD}" dt="2024-09-03T09:57:14.194" v="168" actId="1035"/>
          <ac:spMkLst>
            <pc:docMk/>
            <pc:sldMk cId="0" sldId="270"/>
            <ac:spMk id="21" creationId="{00000000-0000-0000-0000-000000000000}"/>
          </ac:spMkLst>
        </pc:spChg>
      </pc:sldChg>
      <pc:sldChg chg="modSp mod">
        <pc:chgData name="Lottie Walker" userId="18ba8f5c-ce47-4b99-add7-d3bde72a4866" providerId="ADAL" clId="{6EAB37BD-1093-405A-8B41-CCC4DE42ABAD}" dt="2024-09-03T10:00:56.353" v="178" actId="403"/>
        <pc:sldMkLst>
          <pc:docMk/>
          <pc:sldMk cId="0" sldId="271"/>
        </pc:sldMkLst>
        <pc:spChg chg="mod">
          <ac:chgData name="Lottie Walker" userId="18ba8f5c-ce47-4b99-add7-d3bde72a4866" providerId="ADAL" clId="{6EAB37BD-1093-405A-8B41-CCC4DE42ABAD}" dt="2024-09-03T09:49:25.066" v="96" actId="404"/>
          <ac:spMkLst>
            <pc:docMk/>
            <pc:sldMk cId="0" sldId="271"/>
            <ac:spMk id="9" creationId="{00000000-0000-0000-0000-000000000000}"/>
          </ac:spMkLst>
        </pc:spChg>
        <pc:spChg chg="mod">
          <ac:chgData name="Lottie Walker" userId="18ba8f5c-ce47-4b99-add7-d3bde72a4866" providerId="ADAL" clId="{6EAB37BD-1093-405A-8B41-CCC4DE42ABAD}" dt="2024-09-03T09:49:25.066" v="96" actId="404"/>
          <ac:spMkLst>
            <pc:docMk/>
            <pc:sldMk cId="0" sldId="271"/>
            <ac:spMk id="10" creationId="{00000000-0000-0000-0000-000000000000}"/>
          </ac:spMkLst>
        </pc:spChg>
        <pc:spChg chg="mod">
          <ac:chgData name="Lottie Walker" userId="18ba8f5c-ce47-4b99-add7-d3bde72a4866" providerId="ADAL" clId="{6EAB37BD-1093-405A-8B41-CCC4DE42ABAD}" dt="2024-09-03T09:49:25.066" v="96" actId="404"/>
          <ac:spMkLst>
            <pc:docMk/>
            <pc:sldMk cId="0" sldId="271"/>
            <ac:spMk id="19" creationId="{00000000-0000-0000-0000-000000000000}"/>
          </ac:spMkLst>
        </pc:spChg>
        <pc:spChg chg="mod">
          <ac:chgData name="Lottie Walker" userId="18ba8f5c-ce47-4b99-add7-d3bde72a4866" providerId="ADAL" clId="{6EAB37BD-1093-405A-8B41-CCC4DE42ABAD}" dt="2024-09-03T09:49:25.066" v="96" actId="404"/>
          <ac:spMkLst>
            <pc:docMk/>
            <pc:sldMk cId="0" sldId="271"/>
            <ac:spMk id="20" creationId="{00000000-0000-0000-0000-000000000000}"/>
          </ac:spMkLst>
        </pc:spChg>
        <pc:spChg chg="mod">
          <ac:chgData name="Lottie Walker" userId="18ba8f5c-ce47-4b99-add7-d3bde72a4866" providerId="ADAL" clId="{6EAB37BD-1093-405A-8B41-CCC4DE42ABAD}" dt="2024-09-03T10:00:56.353" v="178" actId="403"/>
          <ac:spMkLst>
            <pc:docMk/>
            <pc:sldMk cId="0" sldId="271"/>
            <ac:spMk id="21" creationId="{00000000-0000-0000-0000-000000000000}"/>
          </ac:spMkLst>
        </pc:spChg>
        <pc:spChg chg="mod">
          <ac:chgData name="Lottie Walker" userId="18ba8f5c-ce47-4b99-add7-d3bde72a4866" providerId="ADAL" clId="{6EAB37BD-1093-405A-8B41-CCC4DE42ABAD}" dt="2024-09-03T09:49:25.066" v="96" actId="404"/>
          <ac:spMkLst>
            <pc:docMk/>
            <pc:sldMk cId="0" sldId="271"/>
            <ac:spMk id="24" creationId="{00000000-0000-0000-0000-000000000000}"/>
          </ac:spMkLst>
        </pc:spChg>
        <pc:spChg chg="mod">
          <ac:chgData name="Lottie Walker" userId="18ba8f5c-ce47-4b99-add7-d3bde72a4866" providerId="ADAL" clId="{6EAB37BD-1093-405A-8B41-CCC4DE42ABAD}" dt="2024-09-03T09:49:25.066" v="96" actId="404"/>
          <ac:spMkLst>
            <pc:docMk/>
            <pc:sldMk cId="0" sldId="271"/>
            <ac:spMk id="25" creationId="{00000000-0000-0000-0000-000000000000}"/>
          </ac:spMkLst>
        </pc:spChg>
      </pc:sldChg>
      <pc:sldChg chg="modSp mod">
        <pc:chgData name="Lottie Walker" userId="18ba8f5c-ce47-4b99-add7-d3bde72a4866" providerId="ADAL" clId="{6EAB37BD-1093-405A-8B41-CCC4DE42ABAD}" dt="2024-09-03T09:50:00.193" v="101" actId="404"/>
        <pc:sldMkLst>
          <pc:docMk/>
          <pc:sldMk cId="0" sldId="274"/>
        </pc:sldMkLst>
        <pc:spChg chg="mod">
          <ac:chgData name="Lottie Walker" userId="18ba8f5c-ce47-4b99-add7-d3bde72a4866" providerId="ADAL" clId="{6EAB37BD-1093-405A-8B41-CCC4DE42ABAD}" dt="2024-09-03T09:50:00.193" v="101" actId="404"/>
          <ac:spMkLst>
            <pc:docMk/>
            <pc:sldMk cId="0" sldId="274"/>
            <ac:spMk id="2" creationId="{00000000-0000-0000-0000-000000000000}"/>
          </ac:spMkLst>
        </pc:spChg>
        <pc:spChg chg="mod">
          <ac:chgData name="Lottie Walker" userId="18ba8f5c-ce47-4b99-add7-d3bde72a4866" providerId="ADAL" clId="{6EAB37BD-1093-405A-8B41-CCC4DE42ABAD}" dt="2024-09-03T09:50:00.193" v="101" actId="404"/>
          <ac:spMkLst>
            <pc:docMk/>
            <pc:sldMk cId="0" sldId="274"/>
            <ac:spMk id="6" creationId="{00000000-0000-0000-0000-000000000000}"/>
          </ac:spMkLst>
        </pc:spChg>
        <pc:spChg chg="mod">
          <ac:chgData name="Lottie Walker" userId="18ba8f5c-ce47-4b99-add7-d3bde72a4866" providerId="ADAL" clId="{6EAB37BD-1093-405A-8B41-CCC4DE42ABAD}" dt="2024-09-03T09:50:00.193" v="101" actId="404"/>
          <ac:spMkLst>
            <pc:docMk/>
            <pc:sldMk cId="0" sldId="274"/>
            <ac:spMk id="10" creationId="{00000000-0000-0000-0000-000000000000}"/>
          </ac:spMkLst>
        </pc:spChg>
        <pc:spChg chg="mod">
          <ac:chgData name="Lottie Walker" userId="18ba8f5c-ce47-4b99-add7-d3bde72a4866" providerId="ADAL" clId="{6EAB37BD-1093-405A-8B41-CCC4DE42ABAD}" dt="2024-09-03T09:50:00.193" v="101" actId="404"/>
          <ac:spMkLst>
            <pc:docMk/>
            <pc:sldMk cId="0" sldId="274"/>
            <ac:spMk id="17" creationId="{00000000-0000-0000-0000-000000000000}"/>
          </ac:spMkLst>
        </pc:spChg>
        <pc:spChg chg="mod">
          <ac:chgData name="Lottie Walker" userId="18ba8f5c-ce47-4b99-add7-d3bde72a4866" providerId="ADAL" clId="{6EAB37BD-1093-405A-8B41-CCC4DE42ABAD}" dt="2024-09-03T09:50:00.193" v="101" actId="404"/>
          <ac:spMkLst>
            <pc:docMk/>
            <pc:sldMk cId="0" sldId="274"/>
            <ac:spMk id="18" creationId="{00000000-0000-0000-0000-000000000000}"/>
          </ac:spMkLst>
        </pc:spChg>
      </pc:sldChg>
      <pc:sldChg chg="modSp mod modAnim">
        <pc:chgData name="Lottie Walker" userId="18ba8f5c-ce47-4b99-add7-d3bde72a4866" providerId="ADAL" clId="{6EAB37BD-1093-405A-8B41-CCC4DE42ABAD}" dt="2024-09-03T09:56:52.611" v="166" actId="2711"/>
        <pc:sldMkLst>
          <pc:docMk/>
          <pc:sldMk cId="0" sldId="275"/>
        </pc:sldMkLst>
        <pc:spChg chg="mod">
          <ac:chgData name="Lottie Walker" userId="18ba8f5c-ce47-4b99-add7-d3bde72a4866" providerId="ADAL" clId="{6EAB37BD-1093-405A-8B41-CCC4DE42ABAD}" dt="2024-09-03T09:56:52.611" v="166" actId="2711"/>
          <ac:spMkLst>
            <pc:docMk/>
            <pc:sldMk cId="0" sldId="275"/>
            <ac:spMk id="40" creationId="{FDAE31A2-D7CF-0055-5A7B-C21FFE5CC421}"/>
          </ac:spMkLst>
        </pc:spChg>
        <pc:spChg chg="mod">
          <ac:chgData name="Lottie Walker" userId="18ba8f5c-ce47-4b99-add7-d3bde72a4866" providerId="ADAL" clId="{6EAB37BD-1093-405A-8B41-CCC4DE42ABAD}" dt="2024-09-03T09:56:52.611" v="166" actId="2711"/>
          <ac:spMkLst>
            <pc:docMk/>
            <pc:sldMk cId="0" sldId="275"/>
            <ac:spMk id="41" creationId="{A5317A86-8216-F711-9E0F-511075D8F173}"/>
          </ac:spMkLst>
        </pc:spChg>
        <pc:spChg chg="mod">
          <ac:chgData name="Lottie Walker" userId="18ba8f5c-ce47-4b99-add7-d3bde72a4866" providerId="ADAL" clId="{6EAB37BD-1093-405A-8B41-CCC4DE42ABAD}" dt="2024-09-03T09:56:52.611" v="166" actId="2711"/>
          <ac:spMkLst>
            <pc:docMk/>
            <pc:sldMk cId="0" sldId="275"/>
            <ac:spMk id="42" creationId="{CF5AE125-4075-3EB4-85CA-C9A460628C01}"/>
          </ac:spMkLst>
        </pc:spChg>
        <pc:spChg chg="mod">
          <ac:chgData name="Lottie Walker" userId="18ba8f5c-ce47-4b99-add7-d3bde72a4866" providerId="ADAL" clId="{6EAB37BD-1093-405A-8B41-CCC4DE42ABAD}" dt="2024-09-03T09:56:52.611" v="166" actId="2711"/>
          <ac:spMkLst>
            <pc:docMk/>
            <pc:sldMk cId="0" sldId="275"/>
            <ac:spMk id="44" creationId="{20AE1126-AE3A-5578-2398-D871007D5902}"/>
          </ac:spMkLst>
        </pc:spChg>
        <pc:spChg chg="mod">
          <ac:chgData name="Lottie Walker" userId="18ba8f5c-ce47-4b99-add7-d3bde72a4866" providerId="ADAL" clId="{6EAB37BD-1093-405A-8B41-CCC4DE42ABAD}" dt="2024-09-03T09:56:52.611" v="166" actId="2711"/>
          <ac:spMkLst>
            <pc:docMk/>
            <pc:sldMk cId="0" sldId="275"/>
            <ac:spMk id="52" creationId="{C434940A-1C34-8F84-4745-73D0FBB7B873}"/>
          </ac:spMkLst>
        </pc:spChg>
        <pc:spChg chg="mod">
          <ac:chgData name="Lottie Walker" userId="18ba8f5c-ce47-4b99-add7-d3bde72a4866" providerId="ADAL" clId="{6EAB37BD-1093-405A-8B41-CCC4DE42ABAD}" dt="2024-09-03T09:50:27.480" v="107" actId="404"/>
          <ac:spMkLst>
            <pc:docMk/>
            <pc:sldMk cId="0" sldId="275"/>
            <ac:spMk id="53" creationId="{92E77BA6-1597-DCA4-4D2C-AE6B9A0C89BE}"/>
          </ac:spMkLst>
        </pc:spChg>
        <pc:grpChg chg="mod">
          <ac:chgData name="Lottie Walker" userId="18ba8f5c-ce47-4b99-add7-d3bde72a4866" providerId="ADAL" clId="{6EAB37BD-1093-405A-8B41-CCC4DE42ABAD}" dt="2024-09-03T09:56:52.611" v="166" actId="2711"/>
          <ac:grpSpMkLst>
            <pc:docMk/>
            <pc:sldMk cId="0" sldId="275"/>
            <ac:grpSpMk id="28" creationId="{85AB8FFA-0DD8-197F-A301-3FE7813B8460}"/>
          </ac:grpSpMkLst>
        </pc:grpChg>
        <pc:grpChg chg="mod">
          <ac:chgData name="Lottie Walker" userId="18ba8f5c-ce47-4b99-add7-d3bde72a4866" providerId="ADAL" clId="{6EAB37BD-1093-405A-8B41-CCC4DE42ABAD}" dt="2024-09-03T09:56:52.611" v="166" actId="2711"/>
          <ac:grpSpMkLst>
            <pc:docMk/>
            <pc:sldMk cId="0" sldId="275"/>
            <ac:grpSpMk id="31" creationId="{5A50F9EB-4429-4828-9689-556077A4EFE2}"/>
          </ac:grpSpMkLst>
        </pc:grpChg>
        <pc:grpChg chg="mod">
          <ac:chgData name="Lottie Walker" userId="18ba8f5c-ce47-4b99-add7-d3bde72a4866" providerId="ADAL" clId="{6EAB37BD-1093-405A-8B41-CCC4DE42ABAD}" dt="2024-09-03T09:56:52.611" v="166" actId="2711"/>
          <ac:grpSpMkLst>
            <pc:docMk/>
            <pc:sldMk cId="0" sldId="275"/>
            <ac:grpSpMk id="34" creationId="{18474689-D6DF-2726-5C3C-6B13E95E975F}"/>
          </ac:grpSpMkLst>
        </pc:grpChg>
        <pc:grpChg chg="mod">
          <ac:chgData name="Lottie Walker" userId="18ba8f5c-ce47-4b99-add7-d3bde72a4866" providerId="ADAL" clId="{6EAB37BD-1093-405A-8B41-CCC4DE42ABAD}" dt="2024-09-03T09:56:52.611" v="166" actId="2711"/>
          <ac:grpSpMkLst>
            <pc:docMk/>
            <pc:sldMk cId="0" sldId="275"/>
            <ac:grpSpMk id="37" creationId="{E27F61AD-3F04-63B6-4C06-60AA086BAE25}"/>
          </ac:grpSpMkLst>
        </pc:grpChg>
        <pc:picChg chg="mod">
          <ac:chgData name="Lottie Walker" userId="18ba8f5c-ce47-4b99-add7-d3bde72a4866" providerId="ADAL" clId="{6EAB37BD-1093-405A-8B41-CCC4DE42ABAD}" dt="2024-09-03T09:56:52.611" v="166" actId="2711"/>
          <ac:picMkLst>
            <pc:docMk/>
            <pc:sldMk cId="0" sldId="275"/>
            <ac:picMk id="5" creationId="{B34A13AD-9568-80A1-C835-680D283862E2}"/>
          </ac:picMkLst>
        </pc:picChg>
        <pc:picChg chg="mod">
          <ac:chgData name="Lottie Walker" userId="18ba8f5c-ce47-4b99-add7-d3bde72a4866" providerId="ADAL" clId="{6EAB37BD-1093-405A-8B41-CCC4DE42ABAD}" dt="2024-09-03T09:56:52.611" v="166" actId="2711"/>
          <ac:picMkLst>
            <pc:docMk/>
            <pc:sldMk cId="0" sldId="275"/>
            <ac:picMk id="6" creationId="{BE05DE7D-5C29-DE11-F4C1-BC5A10164C25}"/>
          </ac:picMkLst>
        </pc:picChg>
        <pc:picChg chg="mod">
          <ac:chgData name="Lottie Walker" userId="18ba8f5c-ce47-4b99-add7-d3bde72a4866" providerId="ADAL" clId="{6EAB37BD-1093-405A-8B41-CCC4DE42ABAD}" dt="2024-09-03T09:50:49.522" v="110" actId="1076"/>
          <ac:picMkLst>
            <pc:docMk/>
            <pc:sldMk cId="0" sldId="275"/>
            <ac:picMk id="7" creationId="{3D408860-F7CE-FA0E-3BEC-0A39257FC61C}"/>
          </ac:picMkLst>
        </pc:picChg>
        <pc:picChg chg="mod">
          <ac:chgData name="Lottie Walker" userId="18ba8f5c-ce47-4b99-add7-d3bde72a4866" providerId="ADAL" clId="{6EAB37BD-1093-405A-8B41-CCC4DE42ABAD}" dt="2024-09-03T09:50:59.194" v="115" actId="1076"/>
          <ac:picMkLst>
            <pc:docMk/>
            <pc:sldMk cId="0" sldId="275"/>
            <ac:picMk id="8" creationId="{0BC807E8-E112-A949-6364-B285BD7BA8A2}"/>
          </ac:picMkLst>
        </pc:picChg>
      </pc:sldChg>
      <pc:sldChg chg="modSp mod modNotesTx">
        <pc:chgData name="Lottie Walker" userId="18ba8f5c-ce47-4b99-add7-d3bde72a4866" providerId="ADAL" clId="{6EAB37BD-1093-405A-8B41-CCC4DE42ABAD}" dt="2024-09-03T10:02:50.203" v="181" actId="1037"/>
        <pc:sldMkLst>
          <pc:docMk/>
          <pc:sldMk cId="0" sldId="276"/>
        </pc:sldMkLst>
        <pc:spChg chg="mod">
          <ac:chgData name="Lottie Walker" userId="18ba8f5c-ce47-4b99-add7-d3bde72a4866" providerId="ADAL" clId="{6EAB37BD-1093-405A-8B41-CCC4DE42ABAD}" dt="2024-09-03T09:56:45.142" v="165" actId="2711"/>
          <ac:spMkLst>
            <pc:docMk/>
            <pc:sldMk cId="0" sldId="276"/>
            <ac:spMk id="2" creationId="{EDD82054-8D19-B09E-2B19-7A5CEAEF6DA1}"/>
          </ac:spMkLst>
        </pc:spChg>
        <pc:spChg chg="mod">
          <ac:chgData name="Lottie Walker" userId="18ba8f5c-ce47-4b99-add7-d3bde72a4866" providerId="ADAL" clId="{6EAB37BD-1093-405A-8B41-CCC4DE42ABAD}" dt="2024-09-03T09:56:45.142" v="165" actId="2711"/>
          <ac:spMkLst>
            <pc:docMk/>
            <pc:sldMk cId="0" sldId="276"/>
            <ac:spMk id="3" creationId="{0104F573-AB45-7B03-4343-8D596F1569D5}"/>
          </ac:spMkLst>
        </pc:spChg>
        <pc:spChg chg="mod">
          <ac:chgData name="Lottie Walker" userId="18ba8f5c-ce47-4b99-add7-d3bde72a4866" providerId="ADAL" clId="{6EAB37BD-1093-405A-8B41-CCC4DE42ABAD}" dt="2024-09-03T09:56:45.142" v="165" actId="2711"/>
          <ac:spMkLst>
            <pc:docMk/>
            <pc:sldMk cId="0" sldId="276"/>
            <ac:spMk id="4" creationId="{25E57635-2723-6485-D0EF-E9373E002A63}"/>
          </ac:spMkLst>
        </pc:spChg>
        <pc:spChg chg="mod">
          <ac:chgData name="Lottie Walker" userId="18ba8f5c-ce47-4b99-add7-d3bde72a4866" providerId="ADAL" clId="{6EAB37BD-1093-405A-8B41-CCC4DE42ABAD}" dt="2024-09-03T09:56:45.142" v="165" actId="2711"/>
          <ac:spMkLst>
            <pc:docMk/>
            <pc:sldMk cId="0" sldId="276"/>
            <ac:spMk id="51" creationId="{D3475149-8FD8-E8DE-5EC5-C7CC69F289A0}"/>
          </ac:spMkLst>
        </pc:spChg>
        <pc:spChg chg="mod">
          <ac:chgData name="Lottie Walker" userId="18ba8f5c-ce47-4b99-add7-d3bde72a4866" providerId="ADAL" clId="{6EAB37BD-1093-405A-8B41-CCC4DE42ABAD}" dt="2024-09-03T09:56:45.142" v="165" actId="2711"/>
          <ac:spMkLst>
            <pc:docMk/>
            <pc:sldMk cId="0" sldId="276"/>
            <ac:spMk id="52" creationId="{C6075CEF-ADA2-EA09-5294-D438D8C1348D}"/>
          </ac:spMkLst>
        </pc:spChg>
        <pc:spChg chg="mod">
          <ac:chgData name="Lottie Walker" userId="18ba8f5c-ce47-4b99-add7-d3bde72a4866" providerId="ADAL" clId="{6EAB37BD-1093-405A-8B41-CCC4DE42ABAD}" dt="2024-09-03T10:02:50.203" v="181" actId="1037"/>
          <ac:spMkLst>
            <pc:docMk/>
            <pc:sldMk cId="0" sldId="276"/>
            <ac:spMk id="53" creationId="{C5B06E77-49A7-5FB9-66C8-4CED41DDD8E4}"/>
          </ac:spMkLst>
        </pc:spChg>
        <pc:spChg chg="mod">
          <ac:chgData name="Lottie Walker" userId="18ba8f5c-ce47-4b99-add7-d3bde72a4866" providerId="ADAL" clId="{6EAB37BD-1093-405A-8B41-CCC4DE42ABAD}" dt="2024-09-03T09:56:45.142" v="165" actId="2711"/>
          <ac:spMkLst>
            <pc:docMk/>
            <pc:sldMk cId="0" sldId="276"/>
            <ac:spMk id="54" creationId="{0C05E066-9DE7-0215-9E23-7F077D0CA485}"/>
          </ac:spMkLst>
        </pc:spChg>
        <pc:spChg chg="mod">
          <ac:chgData name="Lottie Walker" userId="18ba8f5c-ce47-4b99-add7-d3bde72a4866" providerId="ADAL" clId="{6EAB37BD-1093-405A-8B41-CCC4DE42ABAD}" dt="2024-09-03T09:56:45.142" v="165" actId="2711"/>
          <ac:spMkLst>
            <pc:docMk/>
            <pc:sldMk cId="0" sldId="276"/>
            <ac:spMk id="55" creationId="{8EC1C3D3-02B2-E338-90E4-5D35A9F12ED6}"/>
          </ac:spMkLst>
        </pc:spChg>
        <pc:spChg chg="mod">
          <ac:chgData name="Lottie Walker" userId="18ba8f5c-ce47-4b99-add7-d3bde72a4866" providerId="ADAL" clId="{6EAB37BD-1093-405A-8B41-CCC4DE42ABAD}" dt="2024-09-03T09:56:45.142" v="165" actId="2711"/>
          <ac:spMkLst>
            <pc:docMk/>
            <pc:sldMk cId="0" sldId="276"/>
            <ac:spMk id="56" creationId="{47596827-E6C4-CC07-4C03-1E0C4F4B24FD}"/>
          </ac:spMkLst>
        </pc:spChg>
        <pc:spChg chg="mod">
          <ac:chgData name="Lottie Walker" userId="18ba8f5c-ce47-4b99-add7-d3bde72a4866" providerId="ADAL" clId="{6EAB37BD-1093-405A-8B41-CCC4DE42ABAD}" dt="2024-09-03T09:56:45.142" v="165" actId="2711"/>
          <ac:spMkLst>
            <pc:docMk/>
            <pc:sldMk cId="0" sldId="276"/>
            <ac:spMk id="57" creationId="{4730E70F-109B-02F6-365A-8BE95CACEA9F}"/>
          </ac:spMkLst>
        </pc:spChg>
        <pc:picChg chg="mod">
          <ac:chgData name="Lottie Walker" userId="18ba8f5c-ce47-4b99-add7-d3bde72a4866" providerId="ADAL" clId="{6EAB37BD-1093-405A-8B41-CCC4DE42ABAD}" dt="2024-09-03T09:56:45.142" v="165" actId="2711"/>
          <ac:picMkLst>
            <pc:docMk/>
            <pc:sldMk cId="0" sldId="276"/>
            <ac:picMk id="8" creationId="{0E1F7005-3BDD-3612-F0A8-C164AAC35313}"/>
          </ac:picMkLst>
        </pc:picChg>
        <pc:picChg chg="mod">
          <ac:chgData name="Lottie Walker" userId="18ba8f5c-ce47-4b99-add7-d3bde72a4866" providerId="ADAL" clId="{6EAB37BD-1093-405A-8B41-CCC4DE42ABAD}" dt="2024-09-03T09:56:45.142" v="165" actId="2711"/>
          <ac:picMkLst>
            <pc:docMk/>
            <pc:sldMk cId="0" sldId="276"/>
            <ac:picMk id="12" creationId="{BF24D7EC-1406-6A70-6EDD-A8F3B68506B6}"/>
          </ac:picMkLst>
        </pc:picChg>
      </pc:sldChg>
      <pc:sldChg chg="modSp mod">
        <pc:chgData name="Lottie Walker" userId="18ba8f5c-ce47-4b99-add7-d3bde72a4866" providerId="ADAL" clId="{6EAB37BD-1093-405A-8B41-CCC4DE42ABAD}" dt="2024-09-03T09:54:08.131" v="147" actId="14100"/>
        <pc:sldMkLst>
          <pc:docMk/>
          <pc:sldMk cId="0" sldId="277"/>
        </pc:sldMkLst>
        <pc:spChg chg="mod">
          <ac:chgData name="Lottie Walker" userId="18ba8f5c-ce47-4b99-add7-d3bde72a4866" providerId="ADAL" clId="{6EAB37BD-1093-405A-8B41-CCC4DE42ABAD}" dt="2024-09-03T09:54:08.131" v="147" actId="14100"/>
          <ac:spMkLst>
            <pc:docMk/>
            <pc:sldMk cId="0" sldId="277"/>
            <ac:spMk id="6" creationId="{00000000-0000-0000-0000-000000000000}"/>
          </ac:spMkLst>
        </pc:spChg>
        <pc:spChg chg="mod">
          <ac:chgData name="Lottie Walker" userId="18ba8f5c-ce47-4b99-add7-d3bde72a4866" providerId="ADAL" clId="{6EAB37BD-1093-405A-8B41-CCC4DE42ABAD}" dt="2024-09-03T09:54:08.131" v="147" actId="14100"/>
          <ac:spMkLst>
            <pc:docMk/>
            <pc:sldMk cId="0" sldId="277"/>
            <ac:spMk id="7" creationId="{00000000-0000-0000-0000-000000000000}"/>
          </ac:spMkLst>
        </pc:spChg>
        <pc:spChg chg="mod">
          <ac:chgData name="Lottie Walker" userId="18ba8f5c-ce47-4b99-add7-d3bde72a4866" providerId="ADAL" clId="{6EAB37BD-1093-405A-8B41-CCC4DE42ABAD}" dt="2024-09-03T09:54:08.131" v="147" actId="14100"/>
          <ac:spMkLst>
            <pc:docMk/>
            <pc:sldMk cId="0" sldId="277"/>
            <ac:spMk id="8" creationId="{00000000-0000-0000-0000-000000000000}"/>
          </ac:spMkLst>
        </pc:spChg>
      </pc:sldChg>
      <pc:sldChg chg="modSp mod">
        <pc:chgData name="Lottie Walker" userId="18ba8f5c-ce47-4b99-add7-d3bde72a4866" providerId="ADAL" clId="{6EAB37BD-1093-405A-8B41-CCC4DE42ABAD}" dt="2024-09-03T09:56:27.029" v="164" actId="1036"/>
        <pc:sldMkLst>
          <pc:docMk/>
          <pc:sldMk cId="0" sldId="278"/>
        </pc:sldMkLst>
        <pc:spChg chg="mod">
          <ac:chgData name="Lottie Walker" userId="18ba8f5c-ce47-4b99-add7-d3bde72a4866" providerId="ADAL" clId="{6EAB37BD-1093-405A-8B41-CCC4DE42ABAD}" dt="2024-09-03T09:54:30.871" v="149" actId="404"/>
          <ac:spMkLst>
            <pc:docMk/>
            <pc:sldMk cId="0" sldId="278"/>
            <ac:spMk id="51" creationId="{315CF31A-0149-65AC-6915-5C3DFFA27B52}"/>
          </ac:spMkLst>
        </pc:spChg>
        <pc:spChg chg="mod">
          <ac:chgData name="Lottie Walker" userId="18ba8f5c-ce47-4b99-add7-d3bde72a4866" providerId="ADAL" clId="{6EAB37BD-1093-405A-8B41-CCC4DE42ABAD}" dt="2024-09-03T09:54:30.871" v="149" actId="404"/>
          <ac:spMkLst>
            <pc:docMk/>
            <pc:sldMk cId="0" sldId="278"/>
            <ac:spMk id="52" creationId="{7C316321-8541-5B77-169F-A2342AC7F3C0}"/>
          </ac:spMkLst>
        </pc:spChg>
        <pc:spChg chg="mod">
          <ac:chgData name="Lottie Walker" userId="18ba8f5c-ce47-4b99-add7-d3bde72a4866" providerId="ADAL" clId="{6EAB37BD-1093-405A-8B41-CCC4DE42ABAD}" dt="2024-09-03T09:54:30.871" v="149" actId="404"/>
          <ac:spMkLst>
            <pc:docMk/>
            <pc:sldMk cId="0" sldId="278"/>
            <ac:spMk id="54" creationId="{A9397534-79C2-2110-547A-AFA12F769D62}"/>
          </ac:spMkLst>
        </pc:spChg>
        <pc:spChg chg="mod">
          <ac:chgData name="Lottie Walker" userId="18ba8f5c-ce47-4b99-add7-d3bde72a4866" providerId="ADAL" clId="{6EAB37BD-1093-405A-8B41-CCC4DE42ABAD}" dt="2024-09-03T09:54:30.871" v="149" actId="404"/>
          <ac:spMkLst>
            <pc:docMk/>
            <pc:sldMk cId="0" sldId="278"/>
            <ac:spMk id="55" creationId="{CB3E9030-85D2-B8B4-0952-AA5AA52B0A73}"/>
          </ac:spMkLst>
        </pc:spChg>
        <pc:spChg chg="mod">
          <ac:chgData name="Lottie Walker" userId="18ba8f5c-ce47-4b99-add7-d3bde72a4866" providerId="ADAL" clId="{6EAB37BD-1093-405A-8B41-CCC4DE42ABAD}" dt="2024-09-03T09:54:30.871" v="149" actId="404"/>
          <ac:spMkLst>
            <pc:docMk/>
            <pc:sldMk cId="0" sldId="278"/>
            <ac:spMk id="57" creationId="{3EBFC950-457A-C158-2818-EC1F01B8E1CF}"/>
          </ac:spMkLst>
        </pc:spChg>
        <pc:spChg chg="mod">
          <ac:chgData name="Lottie Walker" userId="18ba8f5c-ce47-4b99-add7-d3bde72a4866" providerId="ADAL" clId="{6EAB37BD-1093-405A-8B41-CCC4DE42ABAD}" dt="2024-09-03T09:54:30.871" v="149" actId="404"/>
          <ac:spMkLst>
            <pc:docMk/>
            <pc:sldMk cId="0" sldId="278"/>
            <ac:spMk id="58" creationId="{6CD31EF0-84B4-606C-EE7A-ECC2667DC2BA}"/>
          </ac:spMkLst>
        </pc:spChg>
        <pc:spChg chg="mod">
          <ac:chgData name="Lottie Walker" userId="18ba8f5c-ce47-4b99-add7-d3bde72a4866" providerId="ADAL" clId="{6EAB37BD-1093-405A-8B41-CCC4DE42ABAD}" dt="2024-09-03T09:54:30.871" v="149" actId="404"/>
          <ac:spMkLst>
            <pc:docMk/>
            <pc:sldMk cId="0" sldId="278"/>
            <ac:spMk id="60" creationId="{8F11EA07-3CFE-6F75-5BD6-27C68EB651CC}"/>
          </ac:spMkLst>
        </pc:spChg>
        <pc:spChg chg="mod">
          <ac:chgData name="Lottie Walker" userId="18ba8f5c-ce47-4b99-add7-d3bde72a4866" providerId="ADAL" clId="{6EAB37BD-1093-405A-8B41-CCC4DE42ABAD}" dt="2024-09-03T09:54:30.871" v="149" actId="404"/>
          <ac:spMkLst>
            <pc:docMk/>
            <pc:sldMk cId="0" sldId="278"/>
            <ac:spMk id="61" creationId="{25541374-FE3F-60FE-C94D-6DBB19857520}"/>
          </ac:spMkLst>
        </pc:spChg>
        <pc:spChg chg="mod">
          <ac:chgData name="Lottie Walker" userId="18ba8f5c-ce47-4b99-add7-d3bde72a4866" providerId="ADAL" clId="{6EAB37BD-1093-405A-8B41-CCC4DE42ABAD}" dt="2024-09-03T09:54:30.871" v="149" actId="404"/>
          <ac:spMkLst>
            <pc:docMk/>
            <pc:sldMk cId="0" sldId="278"/>
            <ac:spMk id="79" creationId="{82925F6D-EBB0-B322-FE99-1494A218A3FC}"/>
          </ac:spMkLst>
        </pc:spChg>
        <pc:spChg chg="mod">
          <ac:chgData name="Lottie Walker" userId="18ba8f5c-ce47-4b99-add7-d3bde72a4866" providerId="ADAL" clId="{6EAB37BD-1093-405A-8B41-CCC4DE42ABAD}" dt="2024-09-03T09:54:30.871" v="149" actId="404"/>
          <ac:spMkLst>
            <pc:docMk/>
            <pc:sldMk cId="0" sldId="278"/>
            <ac:spMk id="86" creationId="{D54B7F44-CC76-5E04-8ACA-1DA5988B7B52}"/>
          </ac:spMkLst>
        </pc:spChg>
        <pc:spChg chg="mod">
          <ac:chgData name="Lottie Walker" userId="18ba8f5c-ce47-4b99-add7-d3bde72a4866" providerId="ADAL" clId="{6EAB37BD-1093-405A-8B41-CCC4DE42ABAD}" dt="2024-09-03T09:54:30.871" v="149" actId="404"/>
          <ac:spMkLst>
            <pc:docMk/>
            <pc:sldMk cId="0" sldId="278"/>
            <ac:spMk id="87" creationId="{1BB40A6E-5590-B6A0-4A7A-77B6EE1ABF78}"/>
          </ac:spMkLst>
        </pc:spChg>
        <pc:spChg chg="mod">
          <ac:chgData name="Lottie Walker" userId="18ba8f5c-ce47-4b99-add7-d3bde72a4866" providerId="ADAL" clId="{6EAB37BD-1093-405A-8B41-CCC4DE42ABAD}" dt="2024-09-03T09:56:27.029" v="164" actId="1036"/>
          <ac:spMkLst>
            <pc:docMk/>
            <pc:sldMk cId="0" sldId="278"/>
            <ac:spMk id="88" creationId="{72665AF8-C8BF-5A93-7E7C-536A58F2EDB4}"/>
          </ac:spMkLst>
        </pc:spChg>
        <pc:spChg chg="mod">
          <ac:chgData name="Lottie Walker" userId="18ba8f5c-ce47-4b99-add7-d3bde72a4866" providerId="ADAL" clId="{6EAB37BD-1093-405A-8B41-CCC4DE42ABAD}" dt="2024-09-03T09:54:30.871" v="149" actId="404"/>
          <ac:spMkLst>
            <pc:docMk/>
            <pc:sldMk cId="0" sldId="278"/>
            <ac:spMk id="89" creationId="{0723B396-7D94-5904-55B3-07CD161542B4}"/>
          </ac:spMkLst>
        </pc:spChg>
        <pc:spChg chg="mod">
          <ac:chgData name="Lottie Walker" userId="18ba8f5c-ce47-4b99-add7-d3bde72a4866" providerId="ADAL" clId="{6EAB37BD-1093-405A-8B41-CCC4DE42ABAD}" dt="2024-09-03T09:54:30.871" v="149" actId="404"/>
          <ac:spMkLst>
            <pc:docMk/>
            <pc:sldMk cId="0" sldId="278"/>
            <ac:spMk id="90" creationId="{234DB363-404C-7FDC-64A7-E0FBD670E350}"/>
          </ac:spMkLst>
        </pc:spChg>
        <pc:spChg chg="mod">
          <ac:chgData name="Lottie Walker" userId="18ba8f5c-ce47-4b99-add7-d3bde72a4866" providerId="ADAL" clId="{6EAB37BD-1093-405A-8B41-CCC4DE42ABAD}" dt="2024-09-03T09:54:30.871" v="149" actId="404"/>
          <ac:spMkLst>
            <pc:docMk/>
            <pc:sldMk cId="0" sldId="278"/>
            <ac:spMk id="91" creationId="{2E8B7649-83A8-DFD5-5FCB-0EF2836A3ED4}"/>
          </ac:spMkLst>
        </pc:spChg>
        <pc:spChg chg="mod">
          <ac:chgData name="Lottie Walker" userId="18ba8f5c-ce47-4b99-add7-d3bde72a4866" providerId="ADAL" clId="{6EAB37BD-1093-405A-8B41-CCC4DE42ABAD}" dt="2024-09-03T09:54:30.871" v="149" actId="404"/>
          <ac:spMkLst>
            <pc:docMk/>
            <pc:sldMk cId="0" sldId="278"/>
            <ac:spMk id="92" creationId="{47014FFC-E6CA-947A-05D9-774D013AE2F6}"/>
          </ac:spMkLst>
        </pc:spChg>
        <pc:spChg chg="mod">
          <ac:chgData name="Lottie Walker" userId="18ba8f5c-ce47-4b99-add7-d3bde72a4866" providerId="ADAL" clId="{6EAB37BD-1093-405A-8B41-CCC4DE42ABAD}" dt="2024-09-03T09:54:30.871" v="149" actId="404"/>
          <ac:spMkLst>
            <pc:docMk/>
            <pc:sldMk cId="0" sldId="278"/>
            <ac:spMk id="93" creationId="{8C391164-93B4-DDCB-8710-E6F25E1F5486}"/>
          </ac:spMkLst>
        </pc:spChg>
      </pc:sldChg>
      <pc:sldChg chg="modSp mod">
        <pc:chgData name="Lottie Walker" userId="18ba8f5c-ce47-4b99-add7-d3bde72a4866" providerId="ADAL" clId="{6EAB37BD-1093-405A-8B41-CCC4DE42ABAD}" dt="2024-09-03T09:54:59.737" v="152" actId="14100"/>
        <pc:sldMkLst>
          <pc:docMk/>
          <pc:sldMk cId="0" sldId="279"/>
        </pc:sldMkLst>
        <pc:spChg chg="mod">
          <ac:chgData name="Lottie Walker" userId="18ba8f5c-ce47-4b99-add7-d3bde72a4866" providerId="ADAL" clId="{6EAB37BD-1093-405A-8B41-CCC4DE42ABAD}" dt="2024-09-03T09:54:55.206" v="151" actId="404"/>
          <ac:spMkLst>
            <pc:docMk/>
            <pc:sldMk cId="0" sldId="279"/>
            <ac:spMk id="39" creationId="{00000000-0000-0000-0000-000000000000}"/>
          </ac:spMkLst>
        </pc:spChg>
        <pc:spChg chg="mod">
          <ac:chgData name="Lottie Walker" userId="18ba8f5c-ce47-4b99-add7-d3bde72a4866" providerId="ADAL" clId="{6EAB37BD-1093-405A-8B41-CCC4DE42ABAD}" dt="2024-09-03T09:54:59.737" v="152" actId="14100"/>
          <ac:spMkLst>
            <pc:docMk/>
            <pc:sldMk cId="0" sldId="279"/>
            <ac:spMk id="40" creationId="{00000000-0000-0000-0000-000000000000}"/>
          </ac:spMkLst>
        </pc:spChg>
        <pc:spChg chg="mod">
          <ac:chgData name="Lottie Walker" userId="18ba8f5c-ce47-4b99-add7-d3bde72a4866" providerId="ADAL" clId="{6EAB37BD-1093-405A-8B41-CCC4DE42ABAD}" dt="2024-09-03T09:54:55.206" v="151" actId="404"/>
          <ac:spMkLst>
            <pc:docMk/>
            <pc:sldMk cId="0" sldId="279"/>
            <ac:spMk id="41" creationId="{00000000-0000-0000-0000-000000000000}"/>
          </ac:spMkLst>
        </pc:spChg>
        <pc:spChg chg="mod">
          <ac:chgData name="Lottie Walker" userId="18ba8f5c-ce47-4b99-add7-d3bde72a4866" providerId="ADAL" clId="{6EAB37BD-1093-405A-8B41-CCC4DE42ABAD}" dt="2024-09-03T09:54:55.206" v="151" actId="404"/>
          <ac:spMkLst>
            <pc:docMk/>
            <pc:sldMk cId="0" sldId="279"/>
            <ac:spMk id="42" creationId="{00000000-0000-0000-0000-000000000000}"/>
          </ac:spMkLst>
        </pc:spChg>
        <pc:spChg chg="mod">
          <ac:chgData name="Lottie Walker" userId="18ba8f5c-ce47-4b99-add7-d3bde72a4866" providerId="ADAL" clId="{6EAB37BD-1093-405A-8B41-CCC4DE42ABAD}" dt="2024-09-03T09:54:55.206" v="151" actId="404"/>
          <ac:spMkLst>
            <pc:docMk/>
            <pc:sldMk cId="0" sldId="279"/>
            <ac:spMk id="43" creationId="{00000000-0000-0000-0000-000000000000}"/>
          </ac:spMkLst>
        </pc:spChg>
        <pc:spChg chg="mod">
          <ac:chgData name="Lottie Walker" userId="18ba8f5c-ce47-4b99-add7-d3bde72a4866" providerId="ADAL" clId="{6EAB37BD-1093-405A-8B41-CCC4DE42ABAD}" dt="2024-09-03T09:54:55.206" v="151" actId="404"/>
          <ac:spMkLst>
            <pc:docMk/>
            <pc:sldMk cId="0" sldId="279"/>
            <ac:spMk id="44" creationId="{00000000-0000-0000-0000-000000000000}"/>
          </ac:spMkLst>
        </pc:spChg>
        <pc:spChg chg="mod">
          <ac:chgData name="Lottie Walker" userId="18ba8f5c-ce47-4b99-add7-d3bde72a4866" providerId="ADAL" clId="{6EAB37BD-1093-405A-8B41-CCC4DE42ABAD}" dt="2024-09-03T09:54:55.206" v="151" actId="404"/>
          <ac:spMkLst>
            <pc:docMk/>
            <pc:sldMk cId="0" sldId="279"/>
            <ac:spMk id="45" creationId="{00000000-0000-0000-0000-000000000000}"/>
          </ac:spMkLst>
        </pc:spChg>
        <pc:spChg chg="mod">
          <ac:chgData name="Lottie Walker" userId="18ba8f5c-ce47-4b99-add7-d3bde72a4866" providerId="ADAL" clId="{6EAB37BD-1093-405A-8B41-CCC4DE42ABAD}" dt="2024-09-03T09:54:55.206" v="151" actId="404"/>
          <ac:spMkLst>
            <pc:docMk/>
            <pc:sldMk cId="0" sldId="279"/>
            <ac:spMk id="46" creationId="{00000000-0000-0000-0000-000000000000}"/>
          </ac:spMkLst>
        </pc:spChg>
        <pc:spChg chg="mod">
          <ac:chgData name="Lottie Walker" userId="18ba8f5c-ce47-4b99-add7-d3bde72a4866" providerId="ADAL" clId="{6EAB37BD-1093-405A-8B41-CCC4DE42ABAD}" dt="2024-09-03T09:54:55.206" v="151" actId="404"/>
          <ac:spMkLst>
            <pc:docMk/>
            <pc:sldMk cId="0" sldId="279"/>
            <ac:spMk id="47" creationId="{00000000-0000-0000-0000-000000000000}"/>
          </ac:spMkLst>
        </pc:spChg>
        <pc:spChg chg="mod">
          <ac:chgData name="Lottie Walker" userId="18ba8f5c-ce47-4b99-add7-d3bde72a4866" providerId="ADAL" clId="{6EAB37BD-1093-405A-8B41-CCC4DE42ABAD}" dt="2024-09-03T09:54:55.206" v="151" actId="404"/>
          <ac:spMkLst>
            <pc:docMk/>
            <pc:sldMk cId="0" sldId="279"/>
            <ac:spMk id="48" creationId="{00000000-0000-0000-0000-000000000000}"/>
          </ac:spMkLst>
        </pc:spChg>
        <pc:picChg chg="mod">
          <ac:chgData name="Lottie Walker" userId="18ba8f5c-ce47-4b99-add7-d3bde72a4866" providerId="ADAL" clId="{6EAB37BD-1093-405A-8B41-CCC4DE42ABAD}" dt="2024-09-03T08:57:57.287" v="18" actId="1038"/>
          <ac:picMkLst>
            <pc:docMk/>
            <pc:sldMk cId="0" sldId="279"/>
            <ac:picMk id="52" creationId="{4315F757-A2AB-CF9F-D39B-55CD23433325}"/>
          </ac:picMkLst>
        </pc:picChg>
      </pc:sldChg>
      <pc:sldChg chg="modSp mod">
        <pc:chgData name="Lottie Walker" userId="18ba8f5c-ce47-4b99-add7-d3bde72a4866" providerId="ADAL" clId="{6EAB37BD-1093-405A-8B41-CCC4DE42ABAD}" dt="2024-09-03T09:55:45.631" v="160" actId="1037"/>
        <pc:sldMkLst>
          <pc:docMk/>
          <pc:sldMk cId="0" sldId="280"/>
        </pc:sldMkLst>
        <pc:spChg chg="mod">
          <ac:chgData name="Lottie Walker" userId="18ba8f5c-ce47-4b99-add7-d3bde72a4866" providerId="ADAL" clId="{6EAB37BD-1093-405A-8B41-CCC4DE42ABAD}" dt="2024-09-03T09:55:40.969" v="159" actId="1037"/>
          <ac:spMkLst>
            <pc:docMk/>
            <pc:sldMk cId="0" sldId="280"/>
            <ac:spMk id="64"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65"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66" creationId="{00000000-0000-0000-0000-000000000000}"/>
          </ac:spMkLst>
        </pc:spChg>
        <pc:spChg chg="mod">
          <ac:chgData name="Lottie Walker" userId="18ba8f5c-ce47-4b99-add7-d3bde72a4866" providerId="ADAL" clId="{6EAB37BD-1093-405A-8B41-CCC4DE42ABAD}" dt="2024-09-03T09:55:35.744" v="157" actId="1038"/>
          <ac:spMkLst>
            <pc:docMk/>
            <pc:sldMk cId="0" sldId="280"/>
            <ac:spMk id="67"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68"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69"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70"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71"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72"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73" creationId="{00000000-0000-0000-0000-000000000000}"/>
          </ac:spMkLst>
        </pc:spChg>
        <pc:spChg chg="mod">
          <ac:chgData name="Lottie Walker" userId="18ba8f5c-ce47-4b99-add7-d3bde72a4866" providerId="ADAL" clId="{6EAB37BD-1093-405A-8B41-CCC4DE42ABAD}" dt="2024-09-03T09:55:45.631" v="160" actId="1037"/>
          <ac:spMkLst>
            <pc:docMk/>
            <pc:sldMk cId="0" sldId="280"/>
            <ac:spMk id="74"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75"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76"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77"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78"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79"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80"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81"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82"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83" creationId="{00000000-0000-0000-0000-000000000000}"/>
          </ac:spMkLst>
        </pc:spChg>
        <pc:spChg chg="mod">
          <ac:chgData name="Lottie Walker" userId="18ba8f5c-ce47-4b99-add7-d3bde72a4866" providerId="ADAL" clId="{6EAB37BD-1093-405A-8B41-CCC4DE42ABAD}" dt="2024-09-03T09:55:24.921" v="154" actId="404"/>
          <ac:spMkLst>
            <pc:docMk/>
            <pc:sldMk cId="0" sldId="280"/>
            <ac:spMk id="84" creationId="{00000000-0000-0000-0000-000000000000}"/>
          </ac:spMkLst>
        </pc:spChg>
      </pc:sldChg>
      <pc:sldChg chg="modSp mod">
        <pc:chgData name="Lottie Walker" userId="18ba8f5c-ce47-4b99-add7-d3bde72a4866" providerId="ADAL" clId="{6EAB37BD-1093-405A-8B41-CCC4DE42ABAD}" dt="2024-09-03T09:55:54.979" v="161" actId="2711"/>
        <pc:sldMkLst>
          <pc:docMk/>
          <pc:sldMk cId="0" sldId="281"/>
        </pc:sldMkLst>
        <pc:spChg chg="mod">
          <ac:chgData name="Lottie Walker" userId="18ba8f5c-ce47-4b99-add7-d3bde72a4866" providerId="ADAL" clId="{6EAB37BD-1093-405A-8B41-CCC4DE42ABAD}" dt="2024-09-03T09:55:54.979" v="161" actId="2711"/>
          <ac:spMkLst>
            <pc:docMk/>
            <pc:sldMk cId="0" sldId="281"/>
            <ac:spMk id="4" creationId="{00000000-0000-0000-0000-000000000000}"/>
          </ac:spMkLst>
        </pc:spChg>
        <pc:spChg chg="mod">
          <ac:chgData name="Lottie Walker" userId="18ba8f5c-ce47-4b99-add7-d3bde72a4866" providerId="ADAL" clId="{6EAB37BD-1093-405A-8B41-CCC4DE42ABAD}" dt="2024-09-03T09:55:54.979" v="161" actId="2711"/>
          <ac:spMkLst>
            <pc:docMk/>
            <pc:sldMk cId="0" sldId="281"/>
            <ac:spMk id="5" creationId="{00000000-0000-0000-0000-000000000000}"/>
          </ac:spMkLst>
        </pc:spChg>
      </pc:sldChg>
      <pc:sldChg chg="addSp modSp add mod">
        <pc:chgData name="Lottie Walker" userId="18ba8f5c-ce47-4b99-add7-d3bde72a4866" providerId="ADAL" clId="{6EAB37BD-1093-405A-8B41-CCC4DE42ABAD}" dt="2024-09-06T10:09:51.182" v="426" actId="1038"/>
        <pc:sldMkLst>
          <pc:docMk/>
          <pc:sldMk cId="2015096536" sldId="282"/>
        </pc:sldMkLst>
        <pc:spChg chg="add mod ord">
          <ac:chgData name="Lottie Walker" userId="18ba8f5c-ce47-4b99-add7-d3bde72a4866" providerId="ADAL" clId="{6EAB37BD-1093-405A-8B41-CCC4DE42ABAD}" dt="2024-09-06T10:09:20.030" v="418" actId="14100"/>
          <ac:spMkLst>
            <pc:docMk/>
            <pc:sldMk cId="2015096536" sldId="282"/>
            <ac:spMk id="3" creationId="{FCD24ECF-8A2E-E784-77C1-F5E3B7475ECC}"/>
          </ac:spMkLst>
        </pc:spChg>
        <pc:spChg chg="mod">
          <ac:chgData name="Lottie Walker" userId="18ba8f5c-ce47-4b99-add7-d3bde72a4866" providerId="ADAL" clId="{6EAB37BD-1093-405A-8B41-CCC4DE42ABAD}" dt="2024-09-06T10:09:51.182" v="426" actId="1038"/>
          <ac:spMkLst>
            <pc:docMk/>
            <pc:sldMk cId="2015096536" sldId="282"/>
            <ac:spMk id="6" creationId="{00000000-0000-0000-0000-000000000000}"/>
          </ac:spMkLst>
        </pc:spChg>
        <pc:spChg chg="mod">
          <ac:chgData name="Lottie Walker" userId="18ba8f5c-ce47-4b99-add7-d3bde72a4866" providerId="ADAL" clId="{6EAB37BD-1093-405A-8B41-CCC4DE42ABAD}" dt="2024-09-06T10:08:10.214" v="400" actId="1076"/>
          <ac:spMkLst>
            <pc:docMk/>
            <pc:sldMk cId="2015096536" sldId="282"/>
            <ac:spMk id="7" creationId="{00000000-0000-0000-0000-000000000000}"/>
          </ac:spMkLst>
        </pc:spChg>
        <pc:spChg chg="mod">
          <ac:chgData name="Lottie Walker" userId="18ba8f5c-ce47-4b99-add7-d3bde72a4866" providerId="ADAL" clId="{6EAB37BD-1093-405A-8B41-CCC4DE42ABAD}" dt="2024-09-06T10:08:10.214" v="400" actId="1076"/>
          <ac:spMkLst>
            <pc:docMk/>
            <pc:sldMk cId="2015096536" sldId="282"/>
            <ac:spMk id="9" creationId="{00000000-0000-0000-0000-000000000000}"/>
          </ac:spMkLst>
        </pc:spChg>
        <pc:picChg chg="mod">
          <ac:chgData name="Lottie Walker" userId="18ba8f5c-ce47-4b99-add7-d3bde72a4866" providerId="ADAL" clId="{6EAB37BD-1093-405A-8B41-CCC4DE42ABAD}" dt="2024-09-06T10:09:24.500" v="422" actId="1035"/>
          <ac:picMkLst>
            <pc:docMk/>
            <pc:sldMk cId="2015096536" sldId="282"/>
            <ac:picMk id="10" creationId="{F0BB0D3B-A06A-B6B1-5D76-EF7A3729DA27}"/>
          </ac:picMkLst>
        </pc:picChg>
      </pc:sldChg>
      <pc:sldChg chg="add del">
        <pc:chgData name="Lottie Walker" userId="18ba8f5c-ce47-4b99-add7-d3bde72a4866" providerId="ADAL" clId="{6EAB37BD-1093-405A-8B41-CCC4DE42ABAD}" dt="2024-09-06T10:05:12.079" v="375" actId="47"/>
        <pc:sldMkLst>
          <pc:docMk/>
          <pc:sldMk cId="2524152361" sldId="282"/>
        </pc:sldMkLst>
      </pc:sldChg>
      <pc:sldChg chg="add del setBg">
        <pc:chgData name="Lottie Walker" userId="18ba8f5c-ce47-4b99-add7-d3bde72a4866" providerId="ADAL" clId="{6EAB37BD-1093-405A-8B41-CCC4DE42ABAD}" dt="2024-09-20T09:53:18.767" v="471" actId="47"/>
        <pc:sldMkLst>
          <pc:docMk/>
          <pc:sldMk cId="0" sldId="283"/>
        </pc:sldMkLst>
      </pc:sldChg>
      <pc:sldChg chg="addSp delSp modSp add mod modNotesTx">
        <pc:chgData name="Lottie Walker" userId="18ba8f5c-ce47-4b99-add7-d3bde72a4866" providerId="ADAL" clId="{6EAB37BD-1093-405A-8B41-CCC4DE42ABAD}" dt="2024-09-20T09:53:32.594" v="473" actId="20577"/>
        <pc:sldMkLst>
          <pc:docMk/>
          <pc:sldMk cId="3978461630" sldId="284"/>
        </pc:sldMkLst>
        <pc:spChg chg="del">
          <ac:chgData name="Lottie Walker" userId="18ba8f5c-ce47-4b99-add7-d3bde72a4866" providerId="ADAL" clId="{6EAB37BD-1093-405A-8B41-CCC4DE42ABAD}" dt="2024-09-20T09:53:15.220" v="469" actId="478"/>
          <ac:spMkLst>
            <pc:docMk/>
            <pc:sldMk cId="3978461630" sldId="284"/>
            <ac:spMk id="2" creationId="{00000000-0000-0000-0000-000000000000}"/>
          </ac:spMkLst>
        </pc:spChg>
        <pc:spChg chg="del">
          <ac:chgData name="Lottie Walker" userId="18ba8f5c-ce47-4b99-add7-d3bde72a4866" providerId="ADAL" clId="{6EAB37BD-1093-405A-8B41-CCC4DE42ABAD}" dt="2024-09-20T09:53:15.220" v="469" actId="478"/>
          <ac:spMkLst>
            <pc:docMk/>
            <pc:sldMk cId="3978461630" sldId="284"/>
            <ac:spMk id="3" creationId="{00000000-0000-0000-0000-000000000000}"/>
          </ac:spMkLst>
        </pc:spChg>
        <pc:spChg chg="del">
          <ac:chgData name="Lottie Walker" userId="18ba8f5c-ce47-4b99-add7-d3bde72a4866" providerId="ADAL" clId="{6EAB37BD-1093-405A-8B41-CCC4DE42ABAD}" dt="2024-09-20T09:53:15.220" v="469" actId="478"/>
          <ac:spMkLst>
            <pc:docMk/>
            <pc:sldMk cId="3978461630" sldId="284"/>
            <ac:spMk id="4" creationId="{00000000-0000-0000-0000-000000000000}"/>
          </ac:spMkLst>
        </pc:spChg>
        <pc:spChg chg="add mod">
          <ac:chgData name="Lottie Walker" userId="18ba8f5c-ce47-4b99-add7-d3bde72a4866" providerId="ADAL" clId="{6EAB37BD-1093-405A-8B41-CCC4DE42ABAD}" dt="2024-09-20T09:53:16.104" v="470"/>
          <ac:spMkLst>
            <pc:docMk/>
            <pc:sldMk cId="3978461630" sldId="284"/>
            <ac:spMk id="17" creationId="{49EE0CD7-4F3A-4C75-1F3A-87E648D90733}"/>
          </ac:spMkLst>
        </pc:spChg>
        <pc:spChg chg="add mod">
          <ac:chgData name="Lottie Walker" userId="18ba8f5c-ce47-4b99-add7-d3bde72a4866" providerId="ADAL" clId="{6EAB37BD-1093-405A-8B41-CCC4DE42ABAD}" dt="2024-09-20T09:53:16.104" v="470"/>
          <ac:spMkLst>
            <pc:docMk/>
            <pc:sldMk cId="3978461630" sldId="284"/>
            <ac:spMk id="18" creationId="{1B7F2F5D-F461-516A-9ECF-1804738B4D36}"/>
          </ac:spMkLst>
        </pc:spChg>
        <pc:spChg chg="del">
          <ac:chgData name="Lottie Walker" userId="18ba8f5c-ce47-4b99-add7-d3bde72a4866" providerId="ADAL" clId="{6EAB37BD-1093-405A-8B41-CCC4DE42ABAD}" dt="2024-09-20T09:53:15.220" v="469" actId="478"/>
          <ac:spMkLst>
            <pc:docMk/>
            <pc:sldMk cId="3978461630" sldId="284"/>
            <ac:spMk id="19" creationId="{00000000-0000-0000-0000-000000000000}"/>
          </ac:spMkLst>
        </pc:spChg>
        <pc:spChg chg="del">
          <ac:chgData name="Lottie Walker" userId="18ba8f5c-ce47-4b99-add7-d3bde72a4866" providerId="ADAL" clId="{6EAB37BD-1093-405A-8B41-CCC4DE42ABAD}" dt="2024-09-20T09:53:15.220" v="469" actId="478"/>
          <ac:spMkLst>
            <pc:docMk/>
            <pc:sldMk cId="3978461630" sldId="284"/>
            <ac:spMk id="20" creationId="{00000000-0000-0000-0000-000000000000}"/>
          </ac:spMkLst>
        </pc:spChg>
        <pc:spChg chg="del">
          <ac:chgData name="Lottie Walker" userId="18ba8f5c-ce47-4b99-add7-d3bde72a4866" providerId="ADAL" clId="{6EAB37BD-1093-405A-8B41-CCC4DE42ABAD}" dt="2024-09-20T09:53:15.220" v="469" actId="478"/>
          <ac:spMkLst>
            <pc:docMk/>
            <pc:sldMk cId="3978461630" sldId="284"/>
            <ac:spMk id="21" creationId="{00000000-0000-0000-0000-000000000000}"/>
          </ac:spMkLst>
        </pc:spChg>
        <pc:spChg chg="del">
          <ac:chgData name="Lottie Walker" userId="18ba8f5c-ce47-4b99-add7-d3bde72a4866" providerId="ADAL" clId="{6EAB37BD-1093-405A-8B41-CCC4DE42ABAD}" dt="2024-09-20T09:53:15.220" v="469" actId="478"/>
          <ac:spMkLst>
            <pc:docMk/>
            <pc:sldMk cId="3978461630" sldId="284"/>
            <ac:spMk id="22" creationId="{00000000-0000-0000-0000-000000000000}"/>
          </ac:spMkLst>
        </pc:spChg>
        <pc:spChg chg="del">
          <ac:chgData name="Lottie Walker" userId="18ba8f5c-ce47-4b99-add7-d3bde72a4866" providerId="ADAL" clId="{6EAB37BD-1093-405A-8B41-CCC4DE42ABAD}" dt="2024-09-20T09:53:15.220" v="469" actId="478"/>
          <ac:spMkLst>
            <pc:docMk/>
            <pc:sldMk cId="3978461630" sldId="284"/>
            <ac:spMk id="23" creationId="{00000000-0000-0000-0000-000000000000}"/>
          </ac:spMkLst>
        </pc:spChg>
        <pc:spChg chg="del">
          <ac:chgData name="Lottie Walker" userId="18ba8f5c-ce47-4b99-add7-d3bde72a4866" providerId="ADAL" clId="{6EAB37BD-1093-405A-8B41-CCC4DE42ABAD}" dt="2024-09-20T09:53:15.220" v="469" actId="478"/>
          <ac:spMkLst>
            <pc:docMk/>
            <pc:sldMk cId="3978461630" sldId="284"/>
            <ac:spMk id="24" creationId="{00000000-0000-0000-0000-000000000000}"/>
          </ac:spMkLst>
        </pc:spChg>
        <pc:spChg chg="del">
          <ac:chgData name="Lottie Walker" userId="18ba8f5c-ce47-4b99-add7-d3bde72a4866" providerId="ADAL" clId="{6EAB37BD-1093-405A-8B41-CCC4DE42ABAD}" dt="2024-09-20T09:53:15.220" v="469" actId="478"/>
          <ac:spMkLst>
            <pc:docMk/>
            <pc:sldMk cId="3978461630" sldId="284"/>
            <ac:spMk id="25" creationId="{00000000-0000-0000-0000-000000000000}"/>
          </ac:spMkLst>
        </pc:spChg>
        <pc:spChg chg="add mod">
          <ac:chgData name="Lottie Walker" userId="18ba8f5c-ce47-4b99-add7-d3bde72a4866" providerId="ADAL" clId="{6EAB37BD-1093-405A-8B41-CCC4DE42ABAD}" dt="2024-09-20T09:53:16.104" v="470"/>
          <ac:spMkLst>
            <pc:docMk/>
            <pc:sldMk cId="3978461630" sldId="284"/>
            <ac:spMk id="27" creationId="{DBA8E6EB-50EA-1C49-291B-EEEA0BD29817}"/>
          </ac:spMkLst>
        </pc:spChg>
        <pc:spChg chg="mod">
          <ac:chgData name="Lottie Walker" userId="18ba8f5c-ce47-4b99-add7-d3bde72a4866" providerId="ADAL" clId="{6EAB37BD-1093-405A-8B41-CCC4DE42ABAD}" dt="2024-09-20T09:53:16.104" v="470"/>
          <ac:spMkLst>
            <pc:docMk/>
            <pc:sldMk cId="3978461630" sldId="284"/>
            <ac:spMk id="30" creationId="{A869DCD8-754D-BC02-BD4D-5F72694F6CCD}"/>
          </ac:spMkLst>
        </pc:spChg>
        <pc:spChg chg="mod">
          <ac:chgData name="Lottie Walker" userId="18ba8f5c-ce47-4b99-add7-d3bde72a4866" providerId="ADAL" clId="{6EAB37BD-1093-405A-8B41-CCC4DE42ABAD}" dt="2024-09-20T09:53:16.104" v="470"/>
          <ac:spMkLst>
            <pc:docMk/>
            <pc:sldMk cId="3978461630" sldId="284"/>
            <ac:spMk id="31" creationId="{9D993F9E-12DB-4594-3869-FD7380C14A6C}"/>
          </ac:spMkLst>
        </pc:spChg>
        <pc:spChg chg="mod">
          <ac:chgData name="Lottie Walker" userId="18ba8f5c-ce47-4b99-add7-d3bde72a4866" providerId="ADAL" clId="{6EAB37BD-1093-405A-8B41-CCC4DE42ABAD}" dt="2024-09-20T09:53:16.104" v="470"/>
          <ac:spMkLst>
            <pc:docMk/>
            <pc:sldMk cId="3978461630" sldId="284"/>
            <ac:spMk id="33" creationId="{18E29164-C5E4-016A-246A-1C1564D03B66}"/>
          </ac:spMkLst>
        </pc:spChg>
        <pc:spChg chg="mod">
          <ac:chgData name="Lottie Walker" userId="18ba8f5c-ce47-4b99-add7-d3bde72a4866" providerId="ADAL" clId="{6EAB37BD-1093-405A-8B41-CCC4DE42ABAD}" dt="2024-09-20T09:53:16.104" v="470"/>
          <ac:spMkLst>
            <pc:docMk/>
            <pc:sldMk cId="3978461630" sldId="284"/>
            <ac:spMk id="34" creationId="{5DA4F58C-9997-043D-EE50-488D188448AA}"/>
          </ac:spMkLst>
        </pc:spChg>
        <pc:spChg chg="add mod">
          <ac:chgData name="Lottie Walker" userId="18ba8f5c-ce47-4b99-add7-d3bde72a4866" providerId="ADAL" clId="{6EAB37BD-1093-405A-8B41-CCC4DE42ABAD}" dt="2024-09-20T09:53:16.104" v="470"/>
          <ac:spMkLst>
            <pc:docMk/>
            <pc:sldMk cId="3978461630" sldId="284"/>
            <ac:spMk id="35" creationId="{C6E732C3-6F6E-2A8C-07D6-012D0399D087}"/>
          </ac:spMkLst>
        </pc:spChg>
        <pc:spChg chg="add mod">
          <ac:chgData name="Lottie Walker" userId="18ba8f5c-ce47-4b99-add7-d3bde72a4866" providerId="ADAL" clId="{6EAB37BD-1093-405A-8B41-CCC4DE42ABAD}" dt="2024-09-20T09:53:16.104" v="470"/>
          <ac:spMkLst>
            <pc:docMk/>
            <pc:sldMk cId="3978461630" sldId="284"/>
            <ac:spMk id="36" creationId="{42931E5B-FF95-D13E-BBEB-F2B70D53C107}"/>
          </ac:spMkLst>
        </pc:spChg>
        <pc:spChg chg="add mod">
          <ac:chgData name="Lottie Walker" userId="18ba8f5c-ce47-4b99-add7-d3bde72a4866" providerId="ADAL" clId="{6EAB37BD-1093-405A-8B41-CCC4DE42ABAD}" dt="2024-09-20T09:53:16.104" v="470"/>
          <ac:spMkLst>
            <pc:docMk/>
            <pc:sldMk cId="3978461630" sldId="284"/>
            <ac:spMk id="37" creationId="{F3EF25A0-2AE6-B8D8-7021-C10F42875B40}"/>
          </ac:spMkLst>
        </pc:spChg>
        <pc:spChg chg="add mod">
          <ac:chgData name="Lottie Walker" userId="18ba8f5c-ce47-4b99-add7-d3bde72a4866" providerId="ADAL" clId="{6EAB37BD-1093-405A-8B41-CCC4DE42ABAD}" dt="2024-09-20T09:53:16.104" v="470"/>
          <ac:spMkLst>
            <pc:docMk/>
            <pc:sldMk cId="3978461630" sldId="284"/>
            <ac:spMk id="38" creationId="{1BE5235C-CE86-1CE8-1580-8B2C6BFDEA43}"/>
          </ac:spMkLst>
        </pc:spChg>
        <pc:spChg chg="add mod">
          <ac:chgData name="Lottie Walker" userId="18ba8f5c-ce47-4b99-add7-d3bde72a4866" providerId="ADAL" clId="{6EAB37BD-1093-405A-8B41-CCC4DE42ABAD}" dt="2024-09-20T09:53:16.104" v="470"/>
          <ac:spMkLst>
            <pc:docMk/>
            <pc:sldMk cId="3978461630" sldId="284"/>
            <ac:spMk id="39" creationId="{F5A91AB9-2F4F-1944-0B00-82C89AD669B0}"/>
          </ac:spMkLst>
        </pc:spChg>
        <pc:spChg chg="add mod">
          <ac:chgData name="Lottie Walker" userId="18ba8f5c-ce47-4b99-add7-d3bde72a4866" providerId="ADAL" clId="{6EAB37BD-1093-405A-8B41-CCC4DE42ABAD}" dt="2024-09-20T09:53:16.104" v="470"/>
          <ac:spMkLst>
            <pc:docMk/>
            <pc:sldMk cId="3978461630" sldId="284"/>
            <ac:spMk id="40" creationId="{D3B160AE-65A1-789B-D75D-7F6A5410710B}"/>
          </ac:spMkLst>
        </pc:spChg>
        <pc:spChg chg="add mod">
          <ac:chgData name="Lottie Walker" userId="18ba8f5c-ce47-4b99-add7-d3bde72a4866" providerId="ADAL" clId="{6EAB37BD-1093-405A-8B41-CCC4DE42ABAD}" dt="2024-09-20T09:53:16.104" v="470"/>
          <ac:spMkLst>
            <pc:docMk/>
            <pc:sldMk cId="3978461630" sldId="284"/>
            <ac:spMk id="41" creationId="{31D7C5FB-B740-287A-C63E-1ECE4FE1B6F9}"/>
          </ac:spMkLst>
        </pc:spChg>
        <pc:spChg chg="add mod">
          <ac:chgData name="Lottie Walker" userId="18ba8f5c-ce47-4b99-add7-d3bde72a4866" providerId="ADAL" clId="{6EAB37BD-1093-405A-8B41-CCC4DE42ABAD}" dt="2024-09-20T09:53:16.104" v="470"/>
          <ac:spMkLst>
            <pc:docMk/>
            <pc:sldMk cId="3978461630" sldId="284"/>
            <ac:spMk id="42" creationId="{2CD3B74B-4176-113D-9E7C-903654DA697F}"/>
          </ac:spMkLst>
        </pc:spChg>
        <pc:grpChg chg="del">
          <ac:chgData name="Lottie Walker" userId="18ba8f5c-ce47-4b99-add7-d3bde72a4866" providerId="ADAL" clId="{6EAB37BD-1093-405A-8B41-CCC4DE42ABAD}" dt="2024-09-20T09:53:15.220" v="469" actId="478"/>
          <ac:grpSpMkLst>
            <pc:docMk/>
            <pc:sldMk cId="3978461630" sldId="284"/>
            <ac:grpSpMk id="5" creationId="{00000000-0000-0000-0000-000000000000}"/>
          </ac:grpSpMkLst>
        </pc:grpChg>
        <pc:grpChg chg="del">
          <ac:chgData name="Lottie Walker" userId="18ba8f5c-ce47-4b99-add7-d3bde72a4866" providerId="ADAL" clId="{6EAB37BD-1093-405A-8B41-CCC4DE42ABAD}" dt="2024-09-20T09:53:15.220" v="469" actId="478"/>
          <ac:grpSpMkLst>
            <pc:docMk/>
            <pc:sldMk cId="3978461630" sldId="284"/>
            <ac:grpSpMk id="8" creationId="{00000000-0000-0000-0000-000000000000}"/>
          </ac:grpSpMkLst>
        </pc:grpChg>
        <pc:grpChg chg="del">
          <ac:chgData name="Lottie Walker" userId="18ba8f5c-ce47-4b99-add7-d3bde72a4866" providerId="ADAL" clId="{6EAB37BD-1093-405A-8B41-CCC4DE42ABAD}" dt="2024-09-20T09:53:15.220" v="469" actId="478"/>
          <ac:grpSpMkLst>
            <pc:docMk/>
            <pc:sldMk cId="3978461630" sldId="284"/>
            <ac:grpSpMk id="11" creationId="{00000000-0000-0000-0000-000000000000}"/>
          </ac:grpSpMkLst>
        </pc:grpChg>
        <pc:grpChg chg="del">
          <ac:chgData name="Lottie Walker" userId="18ba8f5c-ce47-4b99-add7-d3bde72a4866" providerId="ADAL" clId="{6EAB37BD-1093-405A-8B41-CCC4DE42ABAD}" dt="2024-09-20T09:53:15.220" v="469" actId="478"/>
          <ac:grpSpMkLst>
            <pc:docMk/>
            <pc:sldMk cId="3978461630" sldId="284"/>
            <ac:grpSpMk id="14" creationId="{00000000-0000-0000-0000-000000000000}"/>
          </ac:grpSpMkLst>
        </pc:grpChg>
        <pc:grpChg chg="add mod">
          <ac:chgData name="Lottie Walker" userId="18ba8f5c-ce47-4b99-add7-d3bde72a4866" providerId="ADAL" clId="{6EAB37BD-1093-405A-8B41-CCC4DE42ABAD}" dt="2024-09-20T09:53:16.104" v="470"/>
          <ac:grpSpMkLst>
            <pc:docMk/>
            <pc:sldMk cId="3978461630" sldId="284"/>
            <ac:grpSpMk id="29" creationId="{70FD85F2-F865-D4CE-5346-A754BA979854}"/>
          </ac:grpSpMkLst>
        </pc:grpChg>
        <pc:grpChg chg="add mod">
          <ac:chgData name="Lottie Walker" userId="18ba8f5c-ce47-4b99-add7-d3bde72a4866" providerId="ADAL" clId="{6EAB37BD-1093-405A-8B41-CCC4DE42ABAD}" dt="2024-09-20T09:53:16.104" v="470"/>
          <ac:grpSpMkLst>
            <pc:docMk/>
            <pc:sldMk cId="3978461630" sldId="284"/>
            <ac:grpSpMk id="32" creationId="{6E45D7ED-F225-1D47-EF43-BD8A14D4A2CF}"/>
          </ac:grpSpMkLst>
        </pc:grpChg>
        <pc:picChg chg="del">
          <ac:chgData name="Lottie Walker" userId="18ba8f5c-ce47-4b99-add7-d3bde72a4866" providerId="ADAL" clId="{6EAB37BD-1093-405A-8B41-CCC4DE42ABAD}" dt="2024-09-20T09:53:15.220" v="469" actId="478"/>
          <ac:picMkLst>
            <pc:docMk/>
            <pc:sldMk cId="3978461630" sldId="284"/>
            <ac:picMk id="26" creationId="{6FE229EF-F795-9A97-6BA7-BBDDB623E519}"/>
          </ac:picMkLst>
        </pc:picChg>
        <pc:picChg chg="del">
          <ac:chgData name="Lottie Walker" userId="18ba8f5c-ce47-4b99-add7-d3bde72a4866" providerId="ADAL" clId="{6EAB37BD-1093-405A-8B41-CCC4DE42ABAD}" dt="2024-09-20T09:53:15.220" v="469" actId="478"/>
          <ac:picMkLst>
            <pc:docMk/>
            <pc:sldMk cId="3978461630" sldId="284"/>
            <ac:picMk id="28" creationId="{E0725F73-A52B-B617-2538-5FCAD431EA91}"/>
          </ac:picMkLst>
        </pc:picChg>
      </pc:sldChg>
    </pc:docChg>
  </pc:docChgLst>
  <pc:docChgLst>
    <pc:chgData name="Isabel Pearce" userId="f162778f-0197-4eea-ac0e-c359f482fa2d" providerId="ADAL" clId="{09B4CC50-5C73-7640-91A4-114E7155EE40}"/>
    <pc:docChg chg="undo custSel modSld">
      <pc:chgData name="Isabel Pearce" userId="f162778f-0197-4eea-ac0e-c359f482fa2d" providerId="ADAL" clId="{09B4CC50-5C73-7640-91A4-114E7155EE40}" dt="2024-08-23T11:13:12.825" v="552" actId="478"/>
      <pc:docMkLst>
        <pc:docMk/>
      </pc:docMkLst>
      <pc:sldChg chg="addSp delSp modSp mod">
        <pc:chgData name="Isabel Pearce" userId="f162778f-0197-4eea-ac0e-c359f482fa2d" providerId="ADAL" clId="{09B4CC50-5C73-7640-91A4-114E7155EE40}" dt="2024-08-22T10:15:15.715" v="236" actId="1076"/>
        <pc:sldMkLst>
          <pc:docMk/>
          <pc:sldMk cId="0" sldId="257"/>
        </pc:sldMkLst>
        <pc:spChg chg="mod">
          <ac:chgData name="Isabel Pearce" userId="f162778f-0197-4eea-ac0e-c359f482fa2d" providerId="ADAL" clId="{09B4CC50-5C73-7640-91A4-114E7155EE40}" dt="2024-08-21T15:48:40.391" v="75" actId="1076"/>
          <ac:spMkLst>
            <pc:docMk/>
            <pc:sldMk cId="0" sldId="257"/>
            <ac:spMk id="2" creationId="{00000000-0000-0000-0000-000000000000}"/>
          </ac:spMkLst>
        </pc:spChg>
        <pc:spChg chg="mod">
          <ac:chgData name="Isabel Pearce" userId="f162778f-0197-4eea-ac0e-c359f482fa2d" providerId="ADAL" clId="{09B4CC50-5C73-7640-91A4-114E7155EE40}" dt="2024-08-21T15:49:56.588" v="108" actId="1076"/>
          <ac:spMkLst>
            <pc:docMk/>
            <pc:sldMk cId="0" sldId="257"/>
            <ac:spMk id="3" creationId="{00000000-0000-0000-0000-000000000000}"/>
          </ac:spMkLst>
        </pc:spChg>
        <pc:spChg chg="del">
          <ac:chgData name="Isabel Pearce" userId="f162778f-0197-4eea-ac0e-c359f482fa2d" providerId="ADAL" clId="{09B4CC50-5C73-7640-91A4-114E7155EE40}" dt="2024-08-21T15:46:22.490" v="4" actId="478"/>
          <ac:spMkLst>
            <pc:docMk/>
            <pc:sldMk cId="0" sldId="257"/>
            <ac:spMk id="4" creationId="{00000000-0000-0000-0000-000000000000}"/>
          </ac:spMkLst>
        </pc:spChg>
        <pc:spChg chg="mod">
          <ac:chgData name="Isabel Pearce" userId="f162778f-0197-4eea-ac0e-c359f482fa2d" providerId="ADAL" clId="{09B4CC50-5C73-7640-91A4-114E7155EE40}" dt="2024-08-21T15:49:54.200" v="106" actId="1076"/>
          <ac:spMkLst>
            <pc:docMk/>
            <pc:sldMk cId="0" sldId="257"/>
            <ac:spMk id="5" creationId="{00000000-0000-0000-0000-000000000000}"/>
          </ac:spMkLst>
        </pc:spChg>
        <pc:spChg chg="add del mod">
          <ac:chgData name="Isabel Pearce" userId="f162778f-0197-4eea-ac0e-c359f482fa2d" providerId="ADAL" clId="{09B4CC50-5C73-7640-91A4-114E7155EE40}" dt="2024-08-21T15:46:46.315" v="14" actId="478"/>
          <ac:spMkLst>
            <pc:docMk/>
            <pc:sldMk cId="0" sldId="257"/>
            <ac:spMk id="6" creationId="{B0A81C5C-38BC-5863-C6BB-0C270727F878}"/>
          </ac:spMkLst>
        </pc:spChg>
        <pc:spChg chg="add mod">
          <ac:chgData name="Isabel Pearce" userId="f162778f-0197-4eea-ac0e-c359f482fa2d" providerId="ADAL" clId="{09B4CC50-5C73-7640-91A4-114E7155EE40}" dt="2024-08-21T15:49:54.200" v="106" actId="1076"/>
          <ac:spMkLst>
            <pc:docMk/>
            <pc:sldMk cId="0" sldId="257"/>
            <ac:spMk id="7" creationId="{015DA802-5676-8E32-E0B6-6EC988FC772E}"/>
          </ac:spMkLst>
        </pc:spChg>
        <pc:spChg chg="add del mod">
          <ac:chgData name="Isabel Pearce" userId="f162778f-0197-4eea-ac0e-c359f482fa2d" providerId="ADAL" clId="{09B4CC50-5C73-7640-91A4-114E7155EE40}" dt="2024-08-21T15:47:19.138" v="39" actId="478"/>
          <ac:spMkLst>
            <pc:docMk/>
            <pc:sldMk cId="0" sldId="257"/>
            <ac:spMk id="8" creationId="{CC4FD84C-2160-E92A-6F18-E869FE43A6FB}"/>
          </ac:spMkLst>
        </pc:spChg>
        <pc:spChg chg="add mod">
          <ac:chgData name="Isabel Pearce" userId="f162778f-0197-4eea-ac0e-c359f482fa2d" providerId="ADAL" clId="{09B4CC50-5C73-7640-91A4-114E7155EE40}" dt="2024-08-22T10:15:11.604" v="235" actId="1076"/>
          <ac:spMkLst>
            <pc:docMk/>
            <pc:sldMk cId="0" sldId="257"/>
            <ac:spMk id="9" creationId="{472F963E-BAC2-D094-6F03-2DE4DE1FE4B3}"/>
          </ac:spMkLst>
        </pc:spChg>
        <pc:spChg chg="add mod">
          <ac:chgData name="Isabel Pearce" userId="f162778f-0197-4eea-ac0e-c359f482fa2d" providerId="ADAL" clId="{09B4CC50-5C73-7640-91A4-114E7155EE40}" dt="2024-08-22T10:15:15.715" v="236" actId="1076"/>
          <ac:spMkLst>
            <pc:docMk/>
            <pc:sldMk cId="0" sldId="257"/>
            <ac:spMk id="10" creationId="{8D1F85F3-9E5E-6AD1-F41E-46BE53EFB45C}"/>
          </ac:spMkLst>
        </pc:spChg>
      </pc:sldChg>
      <pc:sldChg chg="addSp delSp modSp mod">
        <pc:chgData name="Isabel Pearce" userId="f162778f-0197-4eea-ac0e-c359f482fa2d" providerId="ADAL" clId="{09B4CC50-5C73-7640-91A4-114E7155EE40}" dt="2024-08-22T10:17:52.834" v="252" actId="1076"/>
        <pc:sldMkLst>
          <pc:docMk/>
          <pc:sldMk cId="0" sldId="258"/>
        </pc:sldMkLst>
        <pc:spChg chg="del">
          <ac:chgData name="Isabel Pearce" userId="f162778f-0197-4eea-ac0e-c359f482fa2d" providerId="ADAL" clId="{09B4CC50-5C73-7640-91A4-114E7155EE40}" dt="2024-08-21T15:51:41.945" v="135" actId="478"/>
          <ac:spMkLst>
            <pc:docMk/>
            <pc:sldMk cId="0" sldId="258"/>
            <ac:spMk id="2" creationId="{00000000-0000-0000-0000-000000000000}"/>
          </ac:spMkLst>
        </pc:spChg>
        <pc:spChg chg="del">
          <ac:chgData name="Isabel Pearce" userId="f162778f-0197-4eea-ac0e-c359f482fa2d" providerId="ADAL" clId="{09B4CC50-5C73-7640-91A4-114E7155EE40}" dt="2024-08-21T15:51:00.304" v="124" actId="478"/>
          <ac:spMkLst>
            <pc:docMk/>
            <pc:sldMk cId="0" sldId="258"/>
            <ac:spMk id="3" creationId="{00000000-0000-0000-0000-000000000000}"/>
          </ac:spMkLst>
        </pc:spChg>
        <pc:spChg chg="del">
          <ac:chgData name="Isabel Pearce" userId="f162778f-0197-4eea-ac0e-c359f482fa2d" providerId="ADAL" clId="{09B4CC50-5C73-7640-91A4-114E7155EE40}" dt="2024-08-21T15:51:58.273" v="143" actId="478"/>
          <ac:spMkLst>
            <pc:docMk/>
            <pc:sldMk cId="0" sldId="258"/>
            <ac:spMk id="4" creationId="{00000000-0000-0000-0000-000000000000}"/>
          </ac:spMkLst>
        </pc:spChg>
        <pc:spChg chg="del">
          <ac:chgData name="Isabel Pearce" userId="f162778f-0197-4eea-ac0e-c359f482fa2d" providerId="ADAL" clId="{09B4CC50-5C73-7640-91A4-114E7155EE40}" dt="2024-08-21T15:50:52.252" v="120" actId="478"/>
          <ac:spMkLst>
            <pc:docMk/>
            <pc:sldMk cId="0" sldId="258"/>
            <ac:spMk id="5" creationId="{00000000-0000-0000-0000-000000000000}"/>
          </ac:spMkLst>
        </pc:spChg>
        <pc:picChg chg="add del mod">
          <ac:chgData name="Isabel Pearce" userId="f162778f-0197-4eea-ac0e-c359f482fa2d" providerId="ADAL" clId="{09B4CC50-5C73-7640-91A4-114E7155EE40}" dt="2024-08-21T15:50:34.292" v="114" actId="478"/>
          <ac:picMkLst>
            <pc:docMk/>
            <pc:sldMk cId="0" sldId="258"/>
            <ac:picMk id="44" creationId="{2C04DE82-E20B-738A-678F-5ED1FC5E3FF0}"/>
          </ac:picMkLst>
        </pc:picChg>
        <pc:picChg chg="add mod">
          <ac:chgData name="Isabel Pearce" userId="f162778f-0197-4eea-ac0e-c359f482fa2d" providerId="ADAL" clId="{09B4CC50-5C73-7640-91A4-114E7155EE40}" dt="2024-08-22T10:17:44.686" v="249" actId="1076"/>
          <ac:picMkLst>
            <pc:docMk/>
            <pc:sldMk cId="0" sldId="258"/>
            <ac:picMk id="46" creationId="{36782585-D57E-7D91-3D16-56AB18718850}"/>
          </ac:picMkLst>
        </pc:picChg>
        <pc:picChg chg="add mod">
          <ac:chgData name="Isabel Pearce" userId="f162778f-0197-4eea-ac0e-c359f482fa2d" providerId="ADAL" clId="{09B4CC50-5C73-7640-91A4-114E7155EE40}" dt="2024-08-22T10:17:50.663" v="251" actId="1076"/>
          <ac:picMkLst>
            <pc:docMk/>
            <pc:sldMk cId="0" sldId="258"/>
            <ac:picMk id="48" creationId="{C29AA1EB-FAEB-091B-0D31-8153F1E33234}"/>
          </ac:picMkLst>
        </pc:picChg>
        <pc:picChg chg="add mod">
          <ac:chgData name="Isabel Pearce" userId="f162778f-0197-4eea-ac0e-c359f482fa2d" providerId="ADAL" clId="{09B4CC50-5C73-7640-91A4-114E7155EE40}" dt="2024-08-21T15:51:56.162" v="142" actId="1076"/>
          <ac:picMkLst>
            <pc:docMk/>
            <pc:sldMk cId="0" sldId="258"/>
            <ac:picMk id="50" creationId="{C5BA06F3-3A5E-99DB-3EE7-D3C3122397FA}"/>
          </ac:picMkLst>
        </pc:picChg>
        <pc:picChg chg="add mod">
          <ac:chgData name="Isabel Pearce" userId="f162778f-0197-4eea-ac0e-c359f482fa2d" providerId="ADAL" clId="{09B4CC50-5C73-7640-91A4-114E7155EE40}" dt="2024-08-22T10:17:52.834" v="252" actId="1076"/>
          <ac:picMkLst>
            <pc:docMk/>
            <pc:sldMk cId="0" sldId="258"/>
            <ac:picMk id="52" creationId="{70293DFC-8660-31E8-BAC0-7002B59A4359}"/>
          </ac:picMkLst>
        </pc:picChg>
      </pc:sldChg>
      <pc:sldChg chg="delSp modSp mod delAnim">
        <pc:chgData name="Isabel Pearce" userId="f162778f-0197-4eea-ac0e-c359f482fa2d" providerId="ADAL" clId="{09B4CC50-5C73-7640-91A4-114E7155EE40}" dt="2024-08-21T15:46:17.473" v="3" actId="1076"/>
        <pc:sldMkLst>
          <pc:docMk/>
          <pc:sldMk cId="0" sldId="264"/>
        </pc:sldMkLst>
        <pc:spChg chg="del">
          <ac:chgData name="Isabel Pearce" userId="f162778f-0197-4eea-ac0e-c359f482fa2d" providerId="ADAL" clId="{09B4CC50-5C73-7640-91A4-114E7155EE40}" dt="2024-08-21T15:46:09.445" v="0" actId="478"/>
          <ac:spMkLst>
            <pc:docMk/>
            <pc:sldMk cId="0" sldId="264"/>
            <ac:spMk id="5" creationId="{00000000-0000-0000-0000-000000000000}"/>
          </ac:spMkLst>
        </pc:spChg>
        <pc:spChg chg="del">
          <ac:chgData name="Isabel Pearce" userId="f162778f-0197-4eea-ac0e-c359f482fa2d" providerId="ADAL" clId="{09B4CC50-5C73-7640-91A4-114E7155EE40}" dt="2024-08-21T15:46:09.445" v="0" actId="478"/>
          <ac:spMkLst>
            <pc:docMk/>
            <pc:sldMk cId="0" sldId="264"/>
            <ac:spMk id="6" creationId="{00000000-0000-0000-0000-000000000000}"/>
          </ac:spMkLst>
        </pc:spChg>
        <pc:spChg chg="del">
          <ac:chgData name="Isabel Pearce" userId="f162778f-0197-4eea-ac0e-c359f482fa2d" providerId="ADAL" clId="{09B4CC50-5C73-7640-91A4-114E7155EE40}" dt="2024-08-21T15:46:09.445" v="0" actId="478"/>
          <ac:spMkLst>
            <pc:docMk/>
            <pc:sldMk cId="0" sldId="264"/>
            <ac:spMk id="7" creationId="{00000000-0000-0000-0000-000000000000}"/>
          </ac:spMkLst>
        </pc:spChg>
        <pc:spChg chg="del">
          <ac:chgData name="Isabel Pearce" userId="f162778f-0197-4eea-ac0e-c359f482fa2d" providerId="ADAL" clId="{09B4CC50-5C73-7640-91A4-114E7155EE40}" dt="2024-08-21T15:46:11.062" v="1" actId="478"/>
          <ac:spMkLst>
            <pc:docMk/>
            <pc:sldMk cId="0" sldId="264"/>
            <ac:spMk id="8" creationId="{00000000-0000-0000-0000-000000000000}"/>
          </ac:spMkLst>
        </pc:spChg>
        <pc:spChg chg="del">
          <ac:chgData name="Isabel Pearce" userId="f162778f-0197-4eea-ac0e-c359f482fa2d" providerId="ADAL" clId="{09B4CC50-5C73-7640-91A4-114E7155EE40}" dt="2024-08-21T15:46:11.062" v="1" actId="478"/>
          <ac:spMkLst>
            <pc:docMk/>
            <pc:sldMk cId="0" sldId="264"/>
            <ac:spMk id="9" creationId="{00000000-0000-0000-0000-000000000000}"/>
          </ac:spMkLst>
        </pc:spChg>
        <pc:spChg chg="del">
          <ac:chgData name="Isabel Pearce" userId="f162778f-0197-4eea-ac0e-c359f482fa2d" providerId="ADAL" clId="{09B4CC50-5C73-7640-91A4-114E7155EE40}" dt="2024-08-21T15:46:14.992" v="2" actId="478"/>
          <ac:spMkLst>
            <pc:docMk/>
            <pc:sldMk cId="0" sldId="264"/>
            <ac:spMk id="10" creationId="{00000000-0000-0000-0000-000000000000}"/>
          </ac:spMkLst>
        </pc:spChg>
        <pc:spChg chg="del">
          <ac:chgData name="Isabel Pearce" userId="f162778f-0197-4eea-ac0e-c359f482fa2d" providerId="ADAL" clId="{09B4CC50-5C73-7640-91A4-114E7155EE40}" dt="2024-08-21T15:46:14.992" v="2" actId="478"/>
          <ac:spMkLst>
            <pc:docMk/>
            <pc:sldMk cId="0" sldId="264"/>
            <ac:spMk id="11" creationId="{00000000-0000-0000-0000-000000000000}"/>
          </ac:spMkLst>
        </pc:spChg>
        <pc:spChg chg="del">
          <ac:chgData name="Isabel Pearce" userId="f162778f-0197-4eea-ac0e-c359f482fa2d" providerId="ADAL" clId="{09B4CC50-5C73-7640-91A4-114E7155EE40}" dt="2024-08-21T15:46:14.992" v="2" actId="478"/>
          <ac:spMkLst>
            <pc:docMk/>
            <pc:sldMk cId="0" sldId="264"/>
            <ac:spMk id="12" creationId="{00000000-0000-0000-0000-000000000000}"/>
          </ac:spMkLst>
        </pc:spChg>
        <pc:spChg chg="del">
          <ac:chgData name="Isabel Pearce" userId="f162778f-0197-4eea-ac0e-c359f482fa2d" providerId="ADAL" clId="{09B4CC50-5C73-7640-91A4-114E7155EE40}" dt="2024-08-21T15:46:14.992" v="2" actId="478"/>
          <ac:spMkLst>
            <pc:docMk/>
            <pc:sldMk cId="0" sldId="264"/>
            <ac:spMk id="13" creationId="{00000000-0000-0000-0000-000000000000}"/>
          </ac:spMkLst>
        </pc:spChg>
        <pc:spChg chg="del">
          <ac:chgData name="Isabel Pearce" userId="f162778f-0197-4eea-ac0e-c359f482fa2d" providerId="ADAL" clId="{09B4CC50-5C73-7640-91A4-114E7155EE40}" dt="2024-08-21T15:46:14.992" v="2" actId="478"/>
          <ac:spMkLst>
            <pc:docMk/>
            <pc:sldMk cId="0" sldId="264"/>
            <ac:spMk id="14" creationId="{00000000-0000-0000-0000-000000000000}"/>
          </ac:spMkLst>
        </pc:spChg>
        <pc:spChg chg="del">
          <ac:chgData name="Isabel Pearce" userId="f162778f-0197-4eea-ac0e-c359f482fa2d" providerId="ADAL" clId="{09B4CC50-5C73-7640-91A4-114E7155EE40}" dt="2024-08-21T15:46:14.992" v="2" actId="478"/>
          <ac:spMkLst>
            <pc:docMk/>
            <pc:sldMk cId="0" sldId="264"/>
            <ac:spMk id="15" creationId="{00000000-0000-0000-0000-000000000000}"/>
          </ac:spMkLst>
        </pc:spChg>
        <pc:spChg chg="mod">
          <ac:chgData name="Isabel Pearce" userId="f162778f-0197-4eea-ac0e-c359f482fa2d" providerId="ADAL" clId="{09B4CC50-5C73-7640-91A4-114E7155EE40}" dt="2024-08-21T15:46:17.473" v="3" actId="1076"/>
          <ac:spMkLst>
            <pc:docMk/>
            <pc:sldMk cId="0" sldId="264"/>
            <ac:spMk id="20" creationId="{00000000-0000-0000-0000-000000000000}"/>
          </ac:spMkLst>
        </pc:spChg>
        <pc:grpChg chg="mod">
          <ac:chgData name="Isabel Pearce" userId="f162778f-0197-4eea-ac0e-c359f482fa2d" providerId="ADAL" clId="{09B4CC50-5C73-7640-91A4-114E7155EE40}" dt="2024-08-21T15:46:17.473" v="3" actId="1076"/>
          <ac:grpSpMkLst>
            <pc:docMk/>
            <pc:sldMk cId="0" sldId="264"/>
            <ac:grpSpMk id="16" creationId="{00000000-0000-0000-0000-000000000000}"/>
          </ac:grpSpMkLst>
        </pc:grpChg>
      </pc:sldChg>
      <pc:sldChg chg="addSp delSp modSp mod">
        <pc:chgData name="Isabel Pearce" userId="f162778f-0197-4eea-ac0e-c359f482fa2d" providerId="ADAL" clId="{09B4CC50-5C73-7640-91A4-114E7155EE40}" dt="2024-08-22T15:28:33.211" v="424" actId="1076"/>
        <pc:sldMkLst>
          <pc:docMk/>
          <pc:sldMk cId="0" sldId="265"/>
        </pc:sldMkLst>
        <pc:spChg chg="del">
          <ac:chgData name="Isabel Pearce" userId="f162778f-0197-4eea-ac0e-c359f482fa2d" providerId="ADAL" clId="{09B4CC50-5C73-7640-91A4-114E7155EE40}" dt="2024-08-21T16:03:36.110" v="175" actId="478"/>
          <ac:spMkLst>
            <pc:docMk/>
            <pc:sldMk cId="0" sldId="265"/>
            <ac:spMk id="34" creationId="{00000000-0000-0000-0000-000000000000}"/>
          </ac:spMkLst>
        </pc:spChg>
        <pc:spChg chg="del">
          <ac:chgData name="Isabel Pearce" userId="f162778f-0197-4eea-ac0e-c359f482fa2d" providerId="ADAL" clId="{09B4CC50-5C73-7640-91A4-114E7155EE40}" dt="2024-08-21T16:16:35.793" v="205" actId="478"/>
          <ac:spMkLst>
            <pc:docMk/>
            <pc:sldMk cId="0" sldId="265"/>
            <ac:spMk id="35" creationId="{00000000-0000-0000-0000-000000000000}"/>
          </ac:spMkLst>
        </pc:spChg>
        <pc:spChg chg="add del">
          <ac:chgData name="Isabel Pearce" userId="f162778f-0197-4eea-ac0e-c359f482fa2d" providerId="ADAL" clId="{09B4CC50-5C73-7640-91A4-114E7155EE40}" dt="2024-08-21T16:02:16.838" v="164" actId="478"/>
          <ac:spMkLst>
            <pc:docMk/>
            <pc:sldMk cId="0" sldId="265"/>
            <ac:spMk id="36" creationId="{00000000-0000-0000-0000-000000000000}"/>
          </ac:spMkLst>
        </pc:spChg>
        <pc:spChg chg="del">
          <ac:chgData name="Isabel Pearce" userId="f162778f-0197-4eea-ac0e-c359f482fa2d" providerId="ADAL" clId="{09B4CC50-5C73-7640-91A4-114E7155EE40}" dt="2024-08-21T16:00:56.893" v="146" actId="478"/>
          <ac:spMkLst>
            <pc:docMk/>
            <pc:sldMk cId="0" sldId="265"/>
            <ac:spMk id="37" creationId="{00000000-0000-0000-0000-000000000000}"/>
          </ac:spMkLst>
        </pc:spChg>
        <pc:spChg chg="del">
          <ac:chgData name="Isabel Pearce" userId="f162778f-0197-4eea-ac0e-c359f482fa2d" providerId="ADAL" clId="{09B4CC50-5C73-7640-91A4-114E7155EE40}" dt="2024-08-21T16:01:33.909" v="154" actId="478"/>
          <ac:spMkLst>
            <pc:docMk/>
            <pc:sldMk cId="0" sldId="265"/>
            <ac:spMk id="38" creationId="{00000000-0000-0000-0000-000000000000}"/>
          </ac:spMkLst>
        </pc:spChg>
        <pc:spChg chg="del">
          <ac:chgData name="Isabel Pearce" userId="f162778f-0197-4eea-ac0e-c359f482fa2d" providerId="ADAL" clId="{09B4CC50-5C73-7640-91A4-114E7155EE40}" dt="2024-08-21T16:16:30.679" v="204" actId="478"/>
          <ac:spMkLst>
            <pc:docMk/>
            <pc:sldMk cId="0" sldId="265"/>
            <ac:spMk id="46" creationId="{00000000-0000-0000-0000-000000000000}"/>
          </ac:spMkLst>
        </pc:spChg>
        <pc:grpChg chg="mod">
          <ac:chgData name="Isabel Pearce" userId="f162778f-0197-4eea-ac0e-c359f482fa2d" providerId="ADAL" clId="{09B4CC50-5C73-7640-91A4-114E7155EE40}" dt="2024-08-22T15:28:33.211" v="424" actId="1076"/>
          <ac:grpSpMkLst>
            <pc:docMk/>
            <pc:sldMk cId="0" sldId="265"/>
            <ac:grpSpMk id="4" creationId="{00000000-0000-0000-0000-000000000000}"/>
          </ac:grpSpMkLst>
        </pc:grpChg>
        <pc:grpChg chg="add del">
          <ac:chgData name="Isabel Pearce" userId="f162778f-0197-4eea-ac0e-c359f482fa2d" providerId="ADAL" clId="{09B4CC50-5C73-7640-91A4-114E7155EE40}" dt="2024-08-21T16:03:32.942" v="174" actId="478"/>
          <ac:grpSpMkLst>
            <pc:docMk/>
            <pc:sldMk cId="0" sldId="265"/>
            <ac:grpSpMk id="7" creationId="{00000000-0000-0000-0000-000000000000}"/>
          </ac:grpSpMkLst>
        </pc:grpChg>
        <pc:grpChg chg="add del">
          <ac:chgData name="Isabel Pearce" userId="f162778f-0197-4eea-ac0e-c359f482fa2d" providerId="ADAL" clId="{09B4CC50-5C73-7640-91A4-114E7155EE40}" dt="2024-08-21T16:00:55.767" v="145" actId="478"/>
          <ac:grpSpMkLst>
            <pc:docMk/>
            <pc:sldMk cId="0" sldId="265"/>
            <ac:grpSpMk id="25" creationId="{00000000-0000-0000-0000-000000000000}"/>
          </ac:grpSpMkLst>
        </pc:grpChg>
        <pc:grpChg chg="add del">
          <ac:chgData name="Isabel Pearce" userId="f162778f-0197-4eea-ac0e-c359f482fa2d" providerId="ADAL" clId="{09B4CC50-5C73-7640-91A4-114E7155EE40}" dt="2024-08-21T16:16:25.967" v="203" actId="478"/>
          <ac:grpSpMkLst>
            <pc:docMk/>
            <pc:sldMk cId="0" sldId="265"/>
            <ac:grpSpMk id="43" creationId="{00000000-0000-0000-0000-000000000000}"/>
          </ac:grpSpMkLst>
        </pc:grpChg>
        <pc:picChg chg="add mod">
          <ac:chgData name="Isabel Pearce" userId="f162778f-0197-4eea-ac0e-c359f482fa2d" providerId="ADAL" clId="{09B4CC50-5C73-7640-91A4-114E7155EE40}" dt="2024-08-21T16:01:55.139" v="161" actId="1076"/>
          <ac:picMkLst>
            <pc:docMk/>
            <pc:sldMk cId="0" sldId="265"/>
            <ac:picMk id="55" creationId="{9525E898-3945-F678-AE5B-BE4FACE74409}"/>
          </ac:picMkLst>
        </pc:picChg>
        <pc:picChg chg="add mod">
          <ac:chgData name="Isabel Pearce" userId="f162778f-0197-4eea-ac0e-c359f482fa2d" providerId="ADAL" clId="{09B4CC50-5C73-7640-91A4-114E7155EE40}" dt="2024-08-21T16:01:45.433" v="159" actId="1076"/>
          <ac:picMkLst>
            <pc:docMk/>
            <pc:sldMk cId="0" sldId="265"/>
            <ac:picMk id="57" creationId="{7A887A65-6740-6D3A-90C2-9157CC8D387C}"/>
          </ac:picMkLst>
        </pc:picChg>
        <pc:picChg chg="add mod">
          <ac:chgData name="Isabel Pearce" userId="f162778f-0197-4eea-ac0e-c359f482fa2d" providerId="ADAL" clId="{09B4CC50-5C73-7640-91A4-114E7155EE40}" dt="2024-08-21T16:02:29.167" v="172" actId="1076"/>
          <ac:picMkLst>
            <pc:docMk/>
            <pc:sldMk cId="0" sldId="265"/>
            <ac:picMk id="59" creationId="{10D22C94-727D-C3F8-CD65-40F4DB526AF1}"/>
          </ac:picMkLst>
        </pc:picChg>
        <pc:picChg chg="add del mod">
          <ac:chgData name="Isabel Pearce" userId="f162778f-0197-4eea-ac0e-c359f482fa2d" providerId="ADAL" clId="{09B4CC50-5C73-7640-91A4-114E7155EE40}" dt="2024-08-21T16:11:07.903" v="186" actId="478"/>
          <ac:picMkLst>
            <pc:docMk/>
            <pc:sldMk cId="0" sldId="265"/>
            <ac:picMk id="61" creationId="{2D315D2B-007C-74B9-E283-8EBDC52F55E2}"/>
          </ac:picMkLst>
        </pc:picChg>
        <pc:picChg chg="add del mod">
          <ac:chgData name="Isabel Pearce" userId="f162778f-0197-4eea-ac0e-c359f482fa2d" providerId="ADAL" clId="{09B4CC50-5C73-7640-91A4-114E7155EE40}" dt="2024-08-21T16:11:07.089" v="184" actId="478"/>
          <ac:picMkLst>
            <pc:docMk/>
            <pc:sldMk cId="0" sldId="265"/>
            <ac:picMk id="63" creationId="{E7B08576-9F9E-353A-37E3-8D3D708507AE}"/>
          </ac:picMkLst>
        </pc:picChg>
        <pc:picChg chg="add del mod">
          <ac:chgData name="Isabel Pearce" userId="f162778f-0197-4eea-ac0e-c359f482fa2d" providerId="ADAL" clId="{09B4CC50-5C73-7640-91A4-114E7155EE40}" dt="2024-08-21T16:11:06.378" v="179" actId="478"/>
          <ac:picMkLst>
            <pc:docMk/>
            <pc:sldMk cId="0" sldId="265"/>
            <ac:picMk id="65" creationId="{01B9FA8E-FA35-2545-91A7-C093918F7F0C}"/>
          </ac:picMkLst>
        </pc:picChg>
        <pc:picChg chg="add del mod">
          <ac:chgData name="Isabel Pearce" userId="f162778f-0197-4eea-ac0e-c359f482fa2d" providerId="ADAL" clId="{09B4CC50-5C73-7640-91A4-114E7155EE40}" dt="2024-08-21T16:11:05.670" v="177" actId="478"/>
          <ac:picMkLst>
            <pc:docMk/>
            <pc:sldMk cId="0" sldId="265"/>
            <ac:picMk id="67" creationId="{0CB4B1D3-432F-D8BB-01E8-5F30BBC6B328}"/>
          </ac:picMkLst>
        </pc:picChg>
        <pc:picChg chg="add mod">
          <ac:chgData name="Isabel Pearce" userId="f162778f-0197-4eea-ac0e-c359f482fa2d" providerId="ADAL" clId="{09B4CC50-5C73-7640-91A4-114E7155EE40}" dt="2024-08-21T16:23:55.673" v="232" actId="1076"/>
          <ac:picMkLst>
            <pc:docMk/>
            <pc:sldMk cId="0" sldId="265"/>
            <ac:picMk id="69" creationId="{969B6C42-91AD-5E02-E5A1-E12533A1A3C6}"/>
          </ac:picMkLst>
        </pc:picChg>
        <pc:picChg chg="add mod">
          <ac:chgData name="Isabel Pearce" userId="f162778f-0197-4eea-ac0e-c359f482fa2d" providerId="ADAL" clId="{09B4CC50-5C73-7640-91A4-114E7155EE40}" dt="2024-08-21T16:24:00.076" v="234" actId="1076"/>
          <ac:picMkLst>
            <pc:docMk/>
            <pc:sldMk cId="0" sldId="265"/>
            <ac:picMk id="71" creationId="{CF9DE722-4D89-EBF5-AB28-D4C084B2E1AB}"/>
          </ac:picMkLst>
        </pc:picChg>
        <pc:picChg chg="add del mod">
          <ac:chgData name="Isabel Pearce" userId="f162778f-0197-4eea-ac0e-c359f482fa2d" providerId="ADAL" clId="{09B4CC50-5C73-7640-91A4-114E7155EE40}" dt="2024-08-21T16:16:45.646" v="210" actId="478"/>
          <ac:picMkLst>
            <pc:docMk/>
            <pc:sldMk cId="0" sldId="265"/>
            <ac:picMk id="73" creationId="{93BD4912-B577-677A-F163-6B2351D9B38A}"/>
          </ac:picMkLst>
        </pc:picChg>
        <pc:picChg chg="add del mod">
          <ac:chgData name="Isabel Pearce" userId="f162778f-0197-4eea-ac0e-c359f482fa2d" providerId="ADAL" clId="{09B4CC50-5C73-7640-91A4-114E7155EE40}" dt="2024-08-21T16:16:38.320" v="207" actId="478"/>
          <ac:picMkLst>
            <pc:docMk/>
            <pc:sldMk cId="0" sldId="265"/>
            <ac:picMk id="75" creationId="{F63A4AA8-A2B9-4DC8-4A77-13439C3FF0E8}"/>
          </ac:picMkLst>
        </pc:picChg>
        <pc:picChg chg="add del mod">
          <ac:chgData name="Isabel Pearce" userId="f162778f-0197-4eea-ac0e-c359f482fa2d" providerId="ADAL" clId="{09B4CC50-5C73-7640-91A4-114E7155EE40}" dt="2024-08-21T16:18:49.076" v="215" actId="478"/>
          <ac:picMkLst>
            <pc:docMk/>
            <pc:sldMk cId="0" sldId="265"/>
            <ac:picMk id="77" creationId="{58E9CD44-4E0D-5E76-A6ED-9E74E27DC4FE}"/>
          </ac:picMkLst>
        </pc:picChg>
        <pc:picChg chg="add del mod">
          <ac:chgData name="Isabel Pearce" userId="f162778f-0197-4eea-ac0e-c359f482fa2d" providerId="ADAL" clId="{09B4CC50-5C73-7640-91A4-114E7155EE40}" dt="2024-08-21T16:23:01.970" v="218" actId="478"/>
          <ac:picMkLst>
            <pc:docMk/>
            <pc:sldMk cId="0" sldId="265"/>
            <ac:picMk id="79" creationId="{F0E1192B-7FAD-CC47-46ED-447D90456FEF}"/>
          </ac:picMkLst>
        </pc:picChg>
        <pc:picChg chg="add mod">
          <ac:chgData name="Isabel Pearce" userId="f162778f-0197-4eea-ac0e-c359f482fa2d" providerId="ADAL" clId="{09B4CC50-5C73-7640-91A4-114E7155EE40}" dt="2024-08-21T16:23:51.218" v="230" actId="14100"/>
          <ac:picMkLst>
            <pc:docMk/>
            <pc:sldMk cId="0" sldId="265"/>
            <ac:picMk id="81" creationId="{F4CBA208-01B9-59B2-164F-3405A011585D}"/>
          </ac:picMkLst>
        </pc:picChg>
      </pc:sldChg>
      <pc:sldChg chg="addSp delSp modSp mod">
        <pc:chgData name="Isabel Pearce" userId="f162778f-0197-4eea-ac0e-c359f482fa2d" providerId="ADAL" clId="{09B4CC50-5C73-7640-91A4-114E7155EE40}" dt="2024-08-23T11:13:12.825" v="552" actId="478"/>
        <pc:sldMkLst>
          <pc:docMk/>
          <pc:sldMk cId="0" sldId="266"/>
        </pc:sldMkLst>
        <pc:spChg chg="add del">
          <ac:chgData name="Isabel Pearce" userId="f162778f-0197-4eea-ac0e-c359f482fa2d" providerId="ADAL" clId="{09B4CC50-5C73-7640-91A4-114E7155EE40}" dt="2024-08-23T11:13:12.825" v="552" actId="478"/>
          <ac:spMkLst>
            <pc:docMk/>
            <pc:sldMk cId="0" sldId="266"/>
            <ac:spMk id="129" creationId="{567A0966-5B03-B101-DF2E-776E9C44E6D2}"/>
          </ac:spMkLst>
        </pc:spChg>
        <pc:spChg chg="del">
          <ac:chgData name="Isabel Pearce" userId="f162778f-0197-4eea-ac0e-c359f482fa2d" providerId="ADAL" clId="{09B4CC50-5C73-7640-91A4-114E7155EE40}" dt="2024-08-23T11:00:35.874" v="450" actId="478"/>
          <ac:spMkLst>
            <pc:docMk/>
            <pc:sldMk cId="0" sldId="266"/>
            <ac:spMk id="136" creationId="{B7E33761-BDC3-0C7F-52FF-C70B9DE2FC85}"/>
          </ac:spMkLst>
        </pc:spChg>
        <pc:spChg chg="del">
          <ac:chgData name="Isabel Pearce" userId="f162778f-0197-4eea-ac0e-c359f482fa2d" providerId="ADAL" clId="{09B4CC50-5C73-7640-91A4-114E7155EE40}" dt="2024-08-23T11:00:17.192" v="442" actId="478"/>
          <ac:spMkLst>
            <pc:docMk/>
            <pc:sldMk cId="0" sldId="266"/>
            <ac:spMk id="143" creationId="{AA5ABBBE-10B2-2CFD-C847-6C9E30E34EBC}"/>
          </ac:spMkLst>
        </pc:spChg>
        <pc:spChg chg="del">
          <ac:chgData name="Isabel Pearce" userId="f162778f-0197-4eea-ac0e-c359f482fa2d" providerId="ADAL" clId="{09B4CC50-5C73-7640-91A4-114E7155EE40}" dt="2024-08-23T11:01:27.422" v="459" actId="478"/>
          <ac:spMkLst>
            <pc:docMk/>
            <pc:sldMk cId="0" sldId="266"/>
            <ac:spMk id="150" creationId="{8FCA6769-BE0C-2DFA-7B16-4A9CE705A4D6}"/>
          </ac:spMkLst>
        </pc:spChg>
        <pc:spChg chg="del">
          <ac:chgData name="Isabel Pearce" userId="f162778f-0197-4eea-ac0e-c359f482fa2d" providerId="ADAL" clId="{09B4CC50-5C73-7640-91A4-114E7155EE40}" dt="2024-08-23T11:01:39.540" v="466" actId="478"/>
          <ac:spMkLst>
            <pc:docMk/>
            <pc:sldMk cId="0" sldId="266"/>
            <ac:spMk id="217" creationId="{5D1B7ADF-1542-2E69-DBA1-A7FDAB1ADD94}"/>
          </ac:spMkLst>
        </pc:spChg>
        <pc:spChg chg="add del">
          <ac:chgData name="Isabel Pearce" userId="f162778f-0197-4eea-ac0e-c359f482fa2d" providerId="ADAL" clId="{09B4CC50-5C73-7640-91A4-114E7155EE40}" dt="2024-08-23T11:06:41.564" v="542" actId="478"/>
          <ac:spMkLst>
            <pc:docMk/>
            <pc:sldMk cId="0" sldId="266"/>
            <ac:spMk id="218" creationId="{90883BE7-C3AF-A913-5507-D4403A75B45F}"/>
          </ac:spMkLst>
        </pc:spChg>
        <pc:spChg chg="del">
          <ac:chgData name="Isabel Pearce" userId="f162778f-0197-4eea-ac0e-c359f482fa2d" providerId="ADAL" clId="{09B4CC50-5C73-7640-91A4-114E7155EE40}" dt="2024-08-23T11:01:55.057" v="472" actId="478"/>
          <ac:spMkLst>
            <pc:docMk/>
            <pc:sldMk cId="0" sldId="266"/>
            <ac:spMk id="219" creationId="{8FDE4187-B415-5484-B5EB-C5339A7B8F35}"/>
          </ac:spMkLst>
        </pc:spChg>
        <pc:spChg chg="del">
          <ac:chgData name="Isabel Pearce" userId="f162778f-0197-4eea-ac0e-c359f482fa2d" providerId="ADAL" clId="{09B4CC50-5C73-7640-91A4-114E7155EE40}" dt="2024-08-23T11:02:08.202" v="480" actId="478"/>
          <ac:spMkLst>
            <pc:docMk/>
            <pc:sldMk cId="0" sldId="266"/>
            <ac:spMk id="220" creationId="{590EC481-CD43-435C-3270-93B480D4081D}"/>
          </ac:spMkLst>
        </pc:spChg>
        <pc:spChg chg="del">
          <ac:chgData name="Isabel Pearce" userId="f162778f-0197-4eea-ac0e-c359f482fa2d" providerId="ADAL" clId="{09B4CC50-5C73-7640-91A4-114E7155EE40}" dt="2024-08-23T11:02:22.105" v="488" actId="478"/>
          <ac:spMkLst>
            <pc:docMk/>
            <pc:sldMk cId="0" sldId="266"/>
            <ac:spMk id="221" creationId="{B1FA4E9D-0E77-19DC-F7AB-9207584CAD0D}"/>
          </ac:spMkLst>
        </pc:spChg>
        <pc:spChg chg="del">
          <ac:chgData name="Isabel Pearce" userId="f162778f-0197-4eea-ac0e-c359f482fa2d" providerId="ADAL" clId="{09B4CC50-5C73-7640-91A4-114E7155EE40}" dt="2024-08-23T11:02:46.188" v="496" actId="478"/>
          <ac:spMkLst>
            <pc:docMk/>
            <pc:sldMk cId="0" sldId="266"/>
            <ac:spMk id="222" creationId="{741DBB20-E661-E060-CC3E-6C94218BBCA6}"/>
          </ac:spMkLst>
        </pc:spChg>
        <pc:spChg chg="del">
          <ac:chgData name="Isabel Pearce" userId="f162778f-0197-4eea-ac0e-c359f482fa2d" providerId="ADAL" clId="{09B4CC50-5C73-7640-91A4-114E7155EE40}" dt="2024-08-23T11:02:59.196" v="504" actId="478"/>
          <ac:spMkLst>
            <pc:docMk/>
            <pc:sldMk cId="0" sldId="266"/>
            <ac:spMk id="223" creationId="{E27ABA6A-C108-2BAD-B5F7-93FA15F836C9}"/>
          </ac:spMkLst>
        </pc:spChg>
        <pc:spChg chg="del">
          <ac:chgData name="Isabel Pearce" userId="f162778f-0197-4eea-ac0e-c359f482fa2d" providerId="ADAL" clId="{09B4CC50-5C73-7640-91A4-114E7155EE40}" dt="2024-08-23T11:03:07.915" v="510" actId="478"/>
          <ac:spMkLst>
            <pc:docMk/>
            <pc:sldMk cId="0" sldId="266"/>
            <ac:spMk id="224" creationId="{155E14EA-8D21-2A2F-784E-DED47141FC98}"/>
          </ac:spMkLst>
        </pc:spChg>
        <pc:spChg chg="del">
          <ac:chgData name="Isabel Pearce" userId="f162778f-0197-4eea-ac0e-c359f482fa2d" providerId="ADAL" clId="{09B4CC50-5C73-7640-91A4-114E7155EE40}" dt="2024-08-23T11:03:22.239" v="518" actId="478"/>
          <ac:spMkLst>
            <pc:docMk/>
            <pc:sldMk cId="0" sldId="266"/>
            <ac:spMk id="225" creationId="{9AD78A1B-6C32-ACA3-87FD-C9E000FEF047}"/>
          </ac:spMkLst>
        </pc:spChg>
        <pc:spChg chg="add del">
          <ac:chgData name="Isabel Pearce" userId="f162778f-0197-4eea-ac0e-c359f482fa2d" providerId="ADAL" clId="{09B4CC50-5C73-7640-91A4-114E7155EE40}" dt="2024-08-23T11:06:19.779" v="532" actId="478"/>
          <ac:spMkLst>
            <pc:docMk/>
            <pc:sldMk cId="0" sldId="266"/>
            <ac:spMk id="226" creationId="{C2B297A2-A200-189F-CFE4-D343D82A7BEF}"/>
          </ac:spMkLst>
        </pc:spChg>
        <pc:spChg chg="del">
          <ac:chgData name="Isabel Pearce" userId="f162778f-0197-4eea-ac0e-c359f482fa2d" providerId="ADAL" clId="{09B4CC50-5C73-7640-91A4-114E7155EE40}" dt="2024-08-23T11:06:07.595" v="526" actId="478"/>
          <ac:spMkLst>
            <pc:docMk/>
            <pc:sldMk cId="0" sldId="266"/>
            <ac:spMk id="227" creationId="{9A4862DF-5F3D-848B-8BC4-AAB000F2B51A}"/>
          </ac:spMkLst>
        </pc:spChg>
        <pc:grpChg chg="add del">
          <ac:chgData name="Isabel Pearce" userId="f162778f-0197-4eea-ac0e-c359f482fa2d" providerId="ADAL" clId="{09B4CC50-5C73-7640-91A4-114E7155EE40}" dt="2024-08-23T11:01:02.517" v="458" actId="478"/>
          <ac:grpSpMkLst>
            <pc:docMk/>
            <pc:sldMk cId="0" sldId="266"/>
            <ac:grpSpMk id="178" creationId="{45C2EF9A-89E8-5984-C661-16F95384222E}"/>
          </ac:grpSpMkLst>
        </pc:grpChg>
        <pc:picChg chg="add mod">
          <ac:chgData name="Isabel Pearce" userId="f162778f-0197-4eea-ac0e-c359f482fa2d" providerId="ADAL" clId="{09B4CC50-5C73-7640-91A4-114E7155EE40}" dt="2024-08-23T11:00:33.878" v="449" actId="1076"/>
          <ac:picMkLst>
            <pc:docMk/>
            <pc:sldMk cId="0" sldId="266"/>
            <ac:picMk id="3" creationId="{BF31FDD1-A52A-C7E3-7DBC-33AA585ECDFB}"/>
          </ac:picMkLst>
        </pc:picChg>
        <pc:picChg chg="add mod">
          <ac:chgData name="Isabel Pearce" userId="f162778f-0197-4eea-ac0e-c359f482fa2d" providerId="ADAL" clId="{09B4CC50-5C73-7640-91A4-114E7155EE40}" dt="2024-08-23T11:00:48.017" v="456" actId="14100"/>
          <ac:picMkLst>
            <pc:docMk/>
            <pc:sldMk cId="0" sldId="266"/>
            <ac:picMk id="5" creationId="{89ABF45C-FE3E-7C3E-3A13-5268FA24EFDA}"/>
          </ac:picMkLst>
        </pc:picChg>
        <pc:picChg chg="add mod">
          <ac:chgData name="Isabel Pearce" userId="f162778f-0197-4eea-ac0e-c359f482fa2d" providerId="ADAL" clId="{09B4CC50-5C73-7640-91A4-114E7155EE40}" dt="2024-08-23T11:01:38.395" v="465" actId="14100"/>
          <ac:picMkLst>
            <pc:docMk/>
            <pc:sldMk cId="0" sldId="266"/>
            <ac:picMk id="7" creationId="{F893854B-5696-066C-1B78-B96EF717B6CD}"/>
          </ac:picMkLst>
        </pc:picChg>
        <pc:picChg chg="add mod">
          <ac:chgData name="Isabel Pearce" userId="f162778f-0197-4eea-ac0e-c359f482fa2d" providerId="ADAL" clId="{09B4CC50-5C73-7640-91A4-114E7155EE40}" dt="2024-08-23T11:01:52.702" v="471" actId="1076"/>
          <ac:picMkLst>
            <pc:docMk/>
            <pc:sldMk cId="0" sldId="266"/>
            <ac:picMk id="9" creationId="{BB8758B7-9786-3B22-63DF-6BEA3E27FA0B}"/>
          </ac:picMkLst>
        </pc:picChg>
        <pc:picChg chg="add mod">
          <ac:chgData name="Isabel Pearce" userId="f162778f-0197-4eea-ac0e-c359f482fa2d" providerId="ADAL" clId="{09B4CC50-5C73-7640-91A4-114E7155EE40}" dt="2024-08-23T11:02:07.080" v="479" actId="1076"/>
          <ac:picMkLst>
            <pc:docMk/>
            <pc:sldMk cId="0" sldId="266"/>
            <ac:picMk id="11" creationId="{875FC9CE-FA1B-990D-7973-FAAB19A50AFF}"/>
          </ac:picMkLst>
        </pc:picChg>
        <pc:picChg chg="add mod">
          <ac:chgData name="Isabel Pearce" userId="f162778f-0197-4eea-ac0e-c359f482fa2d" providerId="ADAL" clId="{09B4CC50-5C73-7640-91A4-114E7155EE40}" dt="2024-08-23T11:02:19.460" v="487" actId="1076"/>
          <ac:picMkLst>
            <pc:docMk/>
            <pc:sldMk cId="0" sldId="266"/>
            <ac:picMk id="13" creationId="{17A180C0-A2F3-7A19-CE2E-73E92AD226D3}"/>
          </ac:picMkLst>
        </pc:picChg>
        <pc:picChg chg="add mod">
          <ac:chgData name="Isabel Pearce" userId="f162778f-0197-4eea-ac0e-c359f482fa2d" providerId="ADAL" clId="{09B4CC50-5C73-7640-91A4-114E7155EE40}" dt="2024-08-23T11:02:29.894" v="493" actId="1076"/>
          <ac:picMkLst>
            <pc:docMk/>
            <pc:sldMk cId="0" sldId="266"/>
            <ac:picMk id="15" creationId="{96C9A8F4-6455-3EF0-8BAD-00B9DDFE5B9B}"/>
          </ac:picMkLst>
        </pc:picChg>
        <pc:picChg chg="add mod">
          <ac:chgData name="Isabel Pearce" userId="f162778f-0197-4eea-ac0e-c359f482fa2d" providerId="ADAL" clId="{09B4CC50-5C73-7640-91A4-114E7155EE40}" dt="2024-08-23T11:02:58.332" v="503" actId="1076"/>
          <ac:picMkLst>
            <pc:docMk/>
            <pc:sldMk cId="0" sldId="266"/>
            <ac:picMk id="17" creationId="{1BF1AE5B-0157-F487-1F6F-9A1D65E5C885}"/>
          </ac:picMkLst>
        </pc:picChg>
        <pc:picChg chg="add mod">
          <ac:chgData name="Isabel Pearce" userId="f162778f-0197-4eea-ac0e-c359f482fa2d" providerId="ADAL" clId="{09B4CC50-5C73-7640-91A4-114E7155EE40}" dt="2024-08-23T11:03:06.906" v="509" actId="1076"/>
          <ac:picMkLst>
            <pc:docMk/>
            <pc:sldMk cId="0" sldId="266"/>
            <ac:picMk id="19" creationId="{C69848D4-39F3-6892-85AF-E2310E89AF5D}"/>
          </ac:picMkLst>
        </pc:picChg>
        <pc:picChg chg="add mod">
          <ac:chgData name="Isabel Pearce" userId="f162778f-0197-4eea-ac0e-c359f482fa2d" providerId="ADAL" clId="{09B4CC50-5C73-7640-91A4-114E7155EE40}" dt="2024-08-23T11:03:21.289" v="517" actId="1076"/>
          <ac:picMkLst>
            <pc:docMk/>
            <pc:sldMk cId="0" sldId="266"/>
            <ac:picMk id="21" creationId="{3DCB0A67-E507-3407-19FC-FADE70B1E2C6}"/>
          </ac:picMkLst>
        </pc:picChg>
        <pc:picChg chg="add del mod">
          <ac:chgData name="Isabel Pearce" userId="f162778f-0197-4eea-ac0e-c359f482fa2d" providerId="ADAL" clId="{09B4CC50-5C73-7640-91A4-114E7155EE40}" dt="2024-08-23T11:03:31.917" v="520" actId="478"/>
          <ac:picMkLst>
            <pc:docMk/>
            <pc:sldMk cId="0" sldId="266"/>
            <ac:picMk id="23" creationId="{2CF7F6A2-676A-EEE1-D72E-E76B73392EAB}"/>
          </ac:picMkLst>
        </pc:picChg>
        <pc:picChg chg="add mod">
          <ac:chgData name="Isabel Pearce" userId="f162778f-0197-4eea-ac0e-c359f482fa2d" providerId="ADAL" clId="{09B4CC50-5C73-7640-91A4-114E7155EE40}" dt="2024-08-23T11:06:02.255" v="525" actId="1076"/>
          <ac:picMkLst>
            <pc:docMk/>
            <pc:sldMk cId="0" sldId="266"/>
            <ac:picMk id="25" creationId="{934FEC5F-478C-31CE-D9DA-D000CBAA1CB1}"/>
          </ac:picMkLst>
        </pc:picChg>
        <pc:picChg chg="add mod">
          <ac:chgData name="Isabel Pearce" userId="f162778f-0197-4eea-ac0e-c359f482fa2d" providerId="ADAL" clId="{09B4CC50-5C73-7640-91A4-114E7155EE40}" dt="2024-08-23T11:06:17.446" v="531" actId="1076"/>
          <ac:picMkLst>
            <pc:docMk/>
            <pc:sldMk cId="0" sldId="266"/>
            <ac:picMk id="27" creationId="{1E2A7ED7-C0CB-8BBB-9ED9-935C5A5EE4C5}"/>
          </ac:picMkLst>
        </pc:picChg>
        <pc:picChg chg="add mod">
          <ac:chgData name="Isabel Pearce" userId="f162778f-0197-4eea-ac0e-c359f482fa2d" providerId="ADAL" clId="{09B4CC50-5C73-7640-91A4-114E7155EE40}" dt="2024-08-23T11:06:36.240" v="541" actId="1035"/>
          <ac:picMkLst>
            <pc:docMk/>
            <pc:sldMk cId="0" sldId="266"/>
            <ac:picMk id="29" creationId="{F3EDFDA3-62AA-CCD9-7BD1-34DB5AC88D09}"/>
          </ac:picMkLst>
        </pc:picChg>
        <pc:picChg chg="add del mod">
          <ac:chgData name="Isabel Pearce" userId="f162778f-0197-4eea-ac0e-c359f482fa2d" providerId="ADAL" clId="{09B4CC50-5C73-7640-91A4-114E7155EE40}" dt="2024-08-23T11:06:46.982" v="544" actId="478"/>
          <ac:picMkLst>
            <pc:docMk/>
            <pc:sldMk cId="0" sldId="266"/>
            <ac:picMk id="31" creationId="{02F5FF49-8E8B-54C2-4D6E-54FF0BE866C3}"/>
          </ac:picMkLst>
        </pc:picChg>
        <pc:picChg chg="add mod">
          <ac:chgData name="Isabel Pearce" userId="f162778f-0197-4eea-ac0e-c359f482fa2d" providerId="ADAL" clId="{09B4CC50-5C73-7640-91A4-114E7155EE40}" dt="2024-08-23T11:12:20.195" v="550" actId="14100"/>
          <ac:picMkLst>
            <pc:docMk/>
            <pc:sldMk cId="0" sldId="266"/>
            <ac:picMk id="33" creationId="{A137DEEB-1CED-E3DA-D008-2C7D0A053D46}"/>
          </ac:picMkLst>
        </pc:picChg>
      </pc:sldChg>
      <pc:sldChg chg="addSp delSp modSp mod">
        <pc:chgData name="Isabel Pearce" userId="f162778f-0197-4eea-ac0e-c359f482fa2d" providerId="ADAL" clId="{09B4CC50-5C73-7640-91A4-114E7155EE40}" dt="2024-08-22T15:18:11.504" v="392" actId="1076"/>
        <pc:sldMkLst>
          <pc:docMk/>
          <pc:sldMk cId="0" sldId="269"/>
        </pc:sldMkLst>
        <pc:spChg chg="del">
          <ac:chgData name="Isabel Pearce" userId="f162778f-0197-4eea-ac0e-c359f482fa2d" providerId="ADAL" clId="{09B4CC50-5C73-7640-91A4-114E7155EE40}" dt="2024-08-22T15:16:33.922" v="357" actId="478"/>
          <ac:spMkLst>
            <pc:docMk/>
            <pc:sldMk cId="0" sldId="269"/>
            <ac:spMk id="17" creationId="{00000000-0000-0000-0000-000000000000}"/>
          </ac:spMkLst>
        </pc:spChg>
        <pc:spChg chg="del">
          <ac:chgData name="Isabel Pearce" userId="f162778f-0197-4eea-ac0e-c359f482fa2d" providerId="ADAL" clId="{09B4CC50-5C73-7640-91A4-114E7155EE40}" dt="2024-08-22T15:16:24.781" v="350" actId="478"/>
          <ac:spMkLst>
            <pc:docMk/>
            <pc:sldMk cId="0" sldId="269"/>
            <ac:spMk id="18" creationId="{00000000-0000-0000-0000-000000000000}"/>
          </ac:spMkLst>
        </pc:spChg>
        <pc:spChg chg="mod">
          <ac:chgData name="Isabel Pearce" userId="f162778f-0197-4eea-ac0e-c359f482fa2d" providerId="ADAL" clId="{09B4CC50-5C73-7640-91A4-114E7155EE40}" dt="2024-08-22T15:18:11.504" v="392" actId="1076"/>
          <ac:spMkLst>
            <pc:docMk/>
            <pc:sldMk cId="0" sldId="269"/>
            <ac:spMk id="21" creationId="{00000000-0000-0000-0000-000000000000}"/>
          </ac:spMkLst>
        </pc:spChg>
        <pc:picChg chg="add mod">
          <ac:chgData name="Isabel Pearce" userId="f162778f-0197-4eea-ac0e-c359f482fa2d" providerId="ADAL" clId="{09B4CC50-5C73-7640-91A4-114E7155EE40}" dt="2024-08-22T15:16:32.420" v="356" actId="1076"/>
          <ac:picMkLst>
            <pc:docMk/>
            <pc:sldMk cId="0" sldId="269"/>
            <ac:picMk id="30" creationId="{50D2445B-3AE1-80F1-D030-0D0F1A271048}"/>
          </ac:picMkLst>
        </pc:picChg>
        <pc:picChg chg="add mod">
          <ac:chgData name="Isabel Pearce" userId="f162778f-0197-4eea-ac0e-c359f482fa2d" providerId="ADAL" clId="{09B4CC50-5C73-7640-91A4-114E7155EE40}" dt="2024-08-22T15:18:09.578" v="391" actId="1076"/>
          <ac:picMkLst>
            <pc:docMk/>
            <pc:sldMk cId="0" sldId="269"/>
            <ac:picMk id="32" creationId="{21627766-6306-0777-DB8F-32423E20917F}"/>
          </ac:picMkLst>
        </pc:picChg>
      </pc:sldChg>
      <pc:sldChg chg="addSp delSp modSp mod">
        <pc:chgData name="Isabel Pearce" userId="f162778f-0197-4eea-ac0e-c359f482fa2d" providerId="ADAL" clId="{09B4CC50-5C73-7640-91A4-114E7155EE40}" dt="2024-08-22T15:19:26.829" v="403" actId="1076"/>
        <pc:sldMkLst>
          <pc:docMk/>
          <pc:sldMk cId="0" sldId="270"/>
        </pc:sldMkLst>
        <pc:spChg chg="del">
          <ac:chgData name="Isabel Pearce" userId="f162778f-0197-4eea-ac0e-c359f482fa2d" providerId="ADAL" clId="{09B4CC50-5C73-7640-91A4-114E7155EE40}" dt="2024-08-22T15:16:52.405" v="364" actId="478"/>
          <ac:spMkLst>
            <pc:docMk/>
            <pc:sldMk cId="0" sldId="270"/>
            <ac:spMk id="12" creationId="{00000000-0000-0000-0000-000000000000}"/>
          </ac:spMkLst>
        </pc:spChg>
        <pc:spChg chg="del">
          <ac:chgData name="Isabel Pearce" userId="f162778f-0197-4eea-ac0e-c359f482fa2d" providerId="ADAL" clId="{09B4CC50-5C73-7640-91A4-114E7155EE40}" dt="2024-08-22T15:18:29.204" v="396" actId="478"/>
          <ac:spMkLst>
            <pc:docMk/>
            <pc:sldMk cId="0" sldId="270"/>
            <ac:spMk id="13" creationId="{00000000-0000-0000-0000-000000000000}"/>
          </ac:spMkLst>
        </pc:spChg>
        <pc:spChg chg="mod">
          <ac:chgData name="Isabel Pearce" userId="f162778f-0197-4eea-ac0e-c359f482fa2d" providerId="ADAL" clId="{09B4CC50-5C73-7640-91A4-114E7155EE40}" dt="2024-08-22T15:18:14.507" v="393" actId="1076"/>
          <ac:spMkLst>
            <pc:docMk/>
            <pc:sldMk cId="0" sldId="270"/>
            <ac:spMk id="15" creationId="{00000000-0000-0000-0000-000000000000}"/>
          </ac:spMkLst>
        </pc:spChg>
        <pc:picChg chg="add mod">
          <ac:chgData name="Isabel Pearce" userId="f162778f-0197-4eea-ac0e-c359f482fa2d" providerId="ADAL" clId="{09B4CC50-5C73-7640-91A4-114E7155EE40}" dt="2024-08-22T15:18:16.090" v="394" actId="1076"/>
          <ac:picMkLst>
            <pc:docMk/>
            <pc:sldMk cId="0" sldId="270"/>
            <ac:picMk id="23" creationId="{8238DFE0-0A95-0C6F-D5D0-D6A4175D3498}"/>
          </ac:picMkLst>
        </pc:picChg>
        <pc:picChg chg="add mod">
          <ac:chgData name="Isabel Pearce" userId="f162778f-0197-4eea-ac0e-c359f482fa2d" providerId="ADAL" clId="{09B4CC50-5C73-7640-91A4-114E7155EE40}" dt="2024-08-22T15:19:26.829" v="403" actId="1076"/>
          <ac:picMkLst>
            <pc:docMk/>
            <pc:sldMk cId="0" sldId="270"/>
            <ac:picMk id="25" creationId="{FBE9C340-B07F-A767-2D6B-B23E97EB3465}"/>
          </ac:picMkLst>
        </pc:picChg>
      </pc:sldChg>
      <pc:sldChg chg="addSp delSp modSp mod">
        <pc:chgData name="Isabel Pearce" userId="f162778f-0197-4eea-ac0e-c359f482fa2d" providerId="ADAL" clId="{09B4CC50-5C73-7640-91A4-114E7155EE40}" dt="2024-08-22T15:18:22.013" v="395" actId="14100"/>
        <pc:sldMkLst>
          <pc:docMk/>
          <pc:sldMk cId="0" sldId="271"/>
        </pc:sldMkLst>
        <pc:spChg chg="del">
          <ac:chgData name="Isabel Pearce" userId="f162778f-0197-4eea-ac0e-c359f482fa2d" providerId="ADAL" clId="{09B4CC50-5C73-7640-91A4-114E7155EE40}" dt="2024-08-22T15:17:24.977" v="380" actId="478"/>
          <ac:spMkLst>
            <pc:docMk/>
            <pc:sldMk cId="0" sldId="271"/>
            <ac:spMk id="17" creationId="{00000000-0000-0000-0000-000000000000}"/>
          </ac:spMkLst>
        </pc:spChg>
        <pc:spChg chg="del">
          <ac:chgData name="Isabel Pearce" userId="f162778f-0197-4eea-ac0e-c359f482fa2d" providerId="ADAL" clId="{09B4CC50-5C73-7640-91A4-114E7155EE40}" dt="2024-08-22T15:17:27.507" v="382" actId="478"/>
          <ac:spMkLst>
            <pc:docMk/>
            <pc:sldMk cId="0" sldId="271"/>
            <ac:spMk id="18" creationId="{00000000-0000-0000-0000-000000000000}"/>
          </ac:spMkLst>
        </pc:spChg>
        <pc:spChg chg="mod">
          <ac:chgData name="Isabel Pearce" userId="f162778f-0197-4eea-ac0e-c359f482fa2d" providerId="ADAL" clId="{09B4CC50-5C73-7640-91A4-114E7155EE40}" dt="2024-08-22T15:18:22.013" v="395" actId="14100"/>
          <ac:spMkLst>
            <pc:docMk/>
            <pc:sldMk cId="0" sldId="271"/>
            <ac:spMk id="20" creationId="{00000000-0000-0000-0000-000000000000}"/>
          </ac:spMkLst>
        </pc:spChg>
        <pc:picChg chg="add mod">
          <ac:chgData name="Isabel Pearce" userId="f162778f-0197-4eea-ac0e-c359f482fa2d" providerId="ADAL" clId="{09B4CC50-5C73-7640-91A4-114E7155EE40}" dt="2024-08-22T15:17:25.635" v="381"/>
          <ac:picMkLst>
            <pc:docMk/>
            <pc:sldMk cId="0" sldId="271"/>
            <ac:picMk id="26" creationId="{6FE229EF-F795-9A97-6BA7-BBDDB623E519}"/>
          </ac:picMkLst>
        </pc:picChg>
        <pc:picChg chg="add mod">
          <ac:chgData name="Isabel Pearce" userId="f162778f-0197-4eea-ac0e-c359f482fa2d" providerId="ADAL" clId="{09B4CC50-5C73-7640-91A4-114E7155EE40}" dt="2024-08-22T15:18:00.874" v="388" actId="14100"/>
          <ac:picMkLst>
            <pc:docMk/>
            <pc:sldMk cId="0" sldId="271"/>
            <ac:picMk id="28" creationId="{E0725F73-A52B-B617-2538-5FCAD431EA91}"/>
          </ac:picMkLst>
        </pc:picChg>
      </pc:sldChg>
      <pc:sldChg chg="addSp delSp modSp mod delAnim">
        <pc:chgData name="Isabel Pearce" userId="f162778f-0197-4eea-ac0e-c359f482fa2d" providerId="ADAL" clId="{09B4CC50-5C73-7640-91A4-114E7155EE40}" dt="2024-08-22T15:15:34.666" v="349" actId="1076"/>
        <pc:sldMkLst>
          <pc:docMk/>
          <pc:sldMk cId="0" sldId="275"/>
        </pc:sldMkLst>
        <pc:spChg chg="del">
          <ac:chgData name="Isabel Pearce" userId="f162778f-0197-4eea-ac0e-c359f482fa2d" providerId="ADAL" clId="{09B4CC50-5C73-7640-91A4-114E7155EE40}" dt="2024-08-22T15:09:29.581" v="333" actId="478"/>
          <ac:spMkLst>
            <pc:docMk/>
            <pc:sldMk cId="0" sldId="275"/>
            <ac:spMk id="43" creationId="{1F956CBD-6DEF-CD35-8A83-B0CDD0B435DE}"/>
          </ac:spMkLst>
        </pc:spChg>
        <pc:spChg chg="del">
          <ac:chgData name="Isabel Pearce" userId="f162778f-0197-4eea-ac0e-c359f482fa2d" providerId="ADAL" clId="{09B4CC50-5C73-7640-91A4-114E7155EE40}" dt="2024-08-22T15:09:28.273" v="332" actId="478"/>
          <ac:spMkLst>
            <pc:docMk/>
            <pc:sldMk cId="0" sldId="275"/>
            <ac:spMk id="45" creationId="{1E3A3E5F-A48C-B844-BBF8-15E606830890}"/>
          </ac:spMkLst>
        </pc:spChg>
        <pc:spChg chg="del">
          <ac:chgData name="Isabel Pearce" userId="f162778f-0197-4eea-ac0e-c359f482fa2d" providerId="ADAL" clId="{09B4CC50-5C73-7640-91A4-114E7155EE40}" dt="2024-08-22T15:09:26.641" v="331" actId="478"/>
          <ac:spMkLst>
            <pc:docMk/>
            <pc:sldMk cId="0" sldId="275"/>
            <ac:spMk id="46" creationId="{BA3ABB5C-4100-62A5-6DD4-D5C9EE7AE444}"/>
          </ac:spMkLst>
        </pc:spChg>
        <pc:spChg chg="del">
          <ac:chgData name="Isabel Pearce" userId="f162778f-0197-4eea-ac0e-c359f482fa2d" providerId="ADAL" clId="{09B4CC50-5C73-7640-91A4-114E7155EE40}" dt="2024-08-22T15:09:24.321" v="330" actId="478"/>
          <ac:spMkLst>
            <pc:docMk/>
            <pc:sldMk cId="0" sldId="275"/>
            <ac:spMk id="47" creationId="{B32168D8-DC68-67B0-26A5-B14900445B83}"/>
          </ac:spMkLst>
        </pc:spChg>
        <pc:picChg chg="add mod">
          <ac:chgData name="Isabel Pearce" userId="f162778f-0197-4eea-ac0e-c359f482fa2d" providerId="ADAL" clId="{09B4CC50-5C73-7640-91A4-114E7155EE40}" dt="2024-08-22T15:15:13.337" v="342" actId="1076"/>
          <ac:picMkLst>
            <pc:docMk/>
            <pc:sldMk cId="0" sldId="275"/>
            <ac:picMk id="5" creationId="{B34A13AD-9568-80A1-C835-680D283862E2}"/>
          </ac:picMkLst>
        </pc:picChg>
        <pc:picChg chg="add mod">
          <ac:chgData name="Isabel Pearce" userId="f162778f-0197-4eea-ac0e-c359f482fa2d" providerId="ADAL" clId="{09B4CC50-5C73-7640-91A4-114E7155EE40}" dt="2024-08-22T15:15:19.164" v="344" actId="1076"/>
          <ac:picMkLst>
            <pc:docMk/>
            <pc:sldMk cId="0" sldId="275"/>
            <ac:picMk id="6" creationId="{BE05DE7D-5C29-DE11-F4C1-BC5A10164C25}"/>
          </ac:picMkLst>
        </pc:picChg>
        <pc:picChg chg="add mod">
          <ac:chgData name="Isabel Pearce" userId="f162778f-0197-4eea-ac0e-c359f482fa2d" providerId="ADAL" clId="{09B4CC50-5C73-7640-91A4-114E7155EE40}" dt="2024-08-22T15:15:34.666" v="349" actId="1076"/>
          <ac:picMkLst>
            <pc:docMk/>
            <pc:sldMk cId="0" sldId="275"/>
            <ac:picMk id="7" creationId="{3D408860-F7CE-FA0E-3BEC-0A39257FC61C}"/>
          </ac:picMkLst>
        </pc:picChg>
        <pc:picChg chg="add mod">
          <ac:chgData name="Isabel Pearce" userId="f162778f-0197-4eea-ac0e-c359f482fa2d" providerId="ADAL" clId="{09B4CC50-5C73-7640-91A4-114E7155EE40}" dt="2024-08-22T15:15:31.517" v="348" actId="1076"/>
          <ac:picMkLst>
            <pc:docMk/>
            <pc:sldMk cId="0" sldId="275"/>
            <ac:picMk id="8" creationId="{0BC807E8-E112-A949-6364-B285BD7BA8A2}"/>
          </ac:picMkLst>
        </pc:picChg>
        <pc:cxnChg chg="add del mod">
          <ac:chgData name="Isabel Pearce" userId="f162778f-0197-4eea-ac0e-c359f482fa2d" providerId="ADAL" clId="{09B4CC50-5C73-7640-91A4-114E7155EE40}" dt="2024-08-22T15:10:09.064" v="337" actId="478"/>
          <ac:cxnSpMkLst>
            <pc:docMk/>
            <pc:sldMk cId="0" sldId="275"/>
            <ac:cxnSpMk id="3" creationId="{35ED9E6E-70B5-1E36-9B77-591B4B6C157A}"/>
          </ac:cxnSpMkLst>
        </pc:cxnChg>
      </pc:sldChg>
      <pc:sldChg chg="addSp delSp modSp mod addAnim delAnim">
        <pc:chgData name="Isabel Pearce" userId="f162778f-0197-4eea-ac0e-c359f482fa2d" providerId="ADAL" clId="{09B4CC50-5C73-7640-91A4-114E7155EE40}" dt="2024-08-22T15:09:17.652" v="329" actId="1076"/>
        <pc:sldMkLst>
          <pc:docMk/>
          <pc:sldMk cId="0" sldId="276"/>
        </pc:sldMkLst>
        <pc:spChg chg="add mod">
          <ac:chgData name="Isabel Pearce" userId="f162778f-0197-4eea-ac0e-c359f482fa2d" providerId="ADAL" clId="{09B4CC50-5C73-7640-91A4-114E7155EE40}" dt="2024-08-22T10:22:49.584" v="283" actId="1076"/>
          <ac:spMkLst>
            <pc:docMk/>
            <pc:sldMk cId="0" sldId="276"/>
            <ac:spMk id="2" creationId="{EDD82054-8D19-B09E-2B19-7A5CEAEF6DA1}"/>
          </ac:spMkLst>
        </pc:spChg>
        <pc:spChg chg="add mod">
          <ac:chgData name="Isabel Pearce" userId="f162778f-0197-4eea-ac0e-c359f482fa2d" providerId="ADAL" clId="{09B4CC50-5C73-7640-91A4-114E7155EE40}" dt="2024-08-22T10:23:23.553" v="293" actId="1076"/>
          <ac:spMkLst>
            <pc:docMk/>
            <pc:sldMk cId="0" sldId="276"/>
            <ac:spMk id="3" creationId="{0104F573-AB45-7B03-4343-8D596F1569D5}"/>
          </ac:spMkLst>
        </pc:spChg>
        <pc:spChg chg="add mod">
          <ac:chgData name="Isabel Pearce" userId="f162778f-0197-4eea-ac0e-c359f482fa2d" providerId="ADAL" clId="{09B4CC50-5C73-7640-91A4-114E7155EE40}" dt="2024-08-22T10:23:33.739" v="297" actId="1076"/>
          <ac:spMkLst>
            <pc:docMk/>
            <pc:sldMk cId="0" sldId="276"/>
            <ac:spMk id="4" creationId="{25E57635-2723-6485-D0EF-E9373E002A63}"/>
          </ac:spMkLst>
        </pc:spChg>
        <pc:spChg chg="del">
          <ac:chgData name="Isabel Pearce" userId="f162778f-0197-4eea-ac0e-c359f482fa2d" providerId="ADAL" clId="{09B4CC50-5C73-7640-91A4-114E7155EE40}" dt="2024-08-22T13:56:43.971" v="318" actId="478"/>
          <ac:spMkLst>
            <pc:docMk/>
            <pc:sldMk cId="0" sldId="276"/>
            <ac:spMk id="48" creationId="{FEA116AB-EA1E-771F-2C61-1031B75C66E9}"/>
          </ac:spMkLst>
        </pc:spChg>
        <pc:spChg chg="del">
          <ac:chgData name="Isabel Pearce" userId="f162778f-0197-4eea-ac0e-c359f482fa2d" providerId="ADAL" clId="{09B4CC50-5C73-7640-91A4-114E7155EE40}" dt="2024-08-22T10:24:37.158" v="311" actId="478"/>
          <ac:spMkLst>
            <pc:docMk/>
            <pc:sldMk cId="0" sldId="276"/>
            <ac:spMk id="49" creationId="{20D35717-3E2E-83C7-F182-E0EC800DA519}"/>
          </ac:spMkLst>
        </pc:spChg>
        <pc:spChg chg="del">
          <ac:chgData name="Isabel Pearce" userId="f162778f-0197-4eea-ac0e-c359f482fa2d" providerId="ADAL" clId="{09B4CC50-5C73-7640-91A4-114E7155EE40}" dt="2024-08-22T10:24:30.636" v="307" actId="478"/>
          <ac:spMkLst>
            <pc:docMk/>
            <pc:sldMk cId="0" sldId="276"/>
            <ac:spMk id="50" creationId="{E713A1F0-46F0-2A25-D0BD-0FFE07734382}"/>
          </ac:spMkLst>
        </pc:spChg>
        <pc:spChg chg="mod">
          <ac:chgData name="Isabel Pearce" userId="f162778f-0197-4eea-ac0e-c359f482fa2d" providerId="ADAL" clId="{09B4CC50-5C73-7640-91A4-114E7155EE40}" dt="2024-08-22T10:23:05.391" v="286" actId="1076"/>
          <ac:spMkLst>
            <pc:docMk/>
            <pc:sldMk cId="0" sldId="276"/>
            <ac:spMk id="53" creationId="{C5B06E77-49A7-5FB9-66C8-4CED41DDD8E4}"/>
          </ac:spMkLst>
        </pc:spChg>
        <pc:spChg chg="mod">
          <ac:chgData name="Isabel Pearce" userId="f162778f-0197-4eea-ac0e-c359f482fa2d" providerId="ADAL" clId="{09B4CC50-5C73-7640-91A4-114E7155EE40}" dt="2024-08-22T10:23:23.553" v="293" actId="1076"/>
          <ac:spMkLst>
            <pc:docMk/>
            <pc:sldMk cId="0" sldId="276"/>
            <ac:spMk id="54" creationId="{0C05E066-9DE7-0215-9E23-7F077D0CA485}"/>
          </ac:spMkLst>
        </pc:spChg>
        <pc:spChg chg="mod">
          <ac:chgData name="Isabel Pearce" userId="f162778f-0197-4eea-ac0e-c359f482fa2d" providerId="ADAL" clId="{09B4CC50-5C73-7640-91A4-114E7155EE40}" dt="2024-08-22T10:23:40.156" v="298" actId="1076"/>
          <ac:spMkLst>
            <pc:docMk/>
            <pc:sldMk cId="0" sldId="276"/>
            <ac:spMk id="56" creationId="{47596827-E6C4-CC07-4C03-1E0C4F4B24FD}"/>
          </ac:spMkLst>
        </pc:spChg>
        <pc:grpChg chg="add del">
          <ac:chgData name="Isabel Pearce" userId="f162778f-0197-4eea-ac0e-c359f482fa2d" providerId="ADAL" clId="{09B4CC50-5C73-7640-91A4-114E7155EE40}" dt="2024-08-22T10:22:36.986" v="279" actId="478"/>
          <ac:grpSpMkLst>
            <pc:docMk/>
            <pc:sldMk cId="0" sldId="276"/>
            <ac:grpSpMk id="33" creationId="{7AB9A63A-5EEB-E38D-1B01-740EEFCB220F}"/>
          </ac:grpSpMkLst>
        </pc:grpChg>
        <pc:grpChg chg="del">
          <ac:chgData name="Isabel Pearce" userId="f162778f-0197-4eea-ac0e-c359f482fa2d" providerId="ADAL" clId="{09B4CC50-5C73-7640-91A4-114E7155EE40}" dt="2024-08-22T10:23:08.715" v="287" actId="478"/>
          <ac:grpSpMkLst>
            <pc:docMk/>
            <pc:sldMk cId="0" sldId="276"/>
            <ac:grpSpMk id="39" creationId="{29717C3B-E769-FB04-D8EA-5CDF7B48ADFB}"/>
          </ac:grpSpMkLst>
        </pc:grpChg>
        <pc:grpChg chg="del">
          <ac:chgData name="Isabel Pearce" userId="f162778f-0197-4eea-ac0e-c359f482fa2d" providerId="ADAL" clId="{09B4CC50-5C73-7640-91A4-114E7155EE40}" dt="2024-08-22T10:23:25.864" v="294" actId="478"/>
          <ac:grpSpMkLst>
            <pc:docMk/>
            <pc:sldMk cId="0" sldId="276"/>
            <ac:grpSpMk id="45" creationId="{AF217646-8827-11C0-0654-324E08207975}"/>
          </ac:grpSpMkLst>
        </pc:grpChg>
        <pc:picChg chg="add mod">
          <ac:chgData name="Isabel Pearce" userId="f162778f-0197-4eea-ac0e-c359f482fa2d" providerId="ADAL" clId="{09B4CC50-5C73-7640-91A4-114E7155EE40}" dt="2024-08-22T15:09:17.652" v="329" actId="1076"/>
          <ac:picMkLst>
            <pc:docMk/>
            <pc:sldMk cId="0" sldId="276"/>
            <ac:picMk id="6" creationId="{48ECC5F6-478A-814D-C0FA-F5FAE8749586}"/>
          </ac:picMkLst>
        </pc:picChg>
        <pc:picChg chg="add mod">
          <ac:chgData name="Isabel Pearce" userId="f162778f-0197-4eea-ac0e-c359f482fa2d" providerId="ADAL" clId="{09B4CC50-5C73-7640-91A4-114E7155EE40}" dt="2024-08-22T13:55:17.918" v="317" actId="1076"/>
          <ac:picMkLst>
            <pc:docMk/>
            <pc:sldMk cId="0" sldId="276"/>
            <ac:picMk id="8" creationId="{0E1F7005-3BDD-3612-F0A8-C164AAC35313}"/>
          </ac:picMkLst>
        </pc:picChg>
        <pc:picChg chg="add del mod">
          <ac:chgData name="Isabel Pearce" userId="f162778f-0197-4eea-ac0e-c359f482fa2d" providerId="ADAL" clId="{09B4CC50-5C73-7640-91A4-114E7155EE40}" dt="2024-08-22T15:08:54.580" v="320" actId="478"/>
          <ac:picMkLst>
            <pc:docMk/>
            <pc:sldMk cId="0" sldId="276"/>
            <ac:picMk id="10" creationId="{82B9E071-C179-1799-CDBF-F0985EBD3341}"/>
          </ac:picMkLst>
        </pc:picChg>
        <pc:picChg chg="add mod">
          <ac:chgData name="Isabel Pearce" userId="f162778f-0197-4eea-ac0e-c359f482fa2d" providerId="ADAL" clId="{09B4CC50-5C73-7640-91A4-114E7155EE40}" dt="2024-08-22T15:09:09.462" v="327" actId="1076"/>
          <ac:picMkLst>
            <pc:docMk/>
            <pc:sldMk cId="0" sldId="276"/>
            <ac:picMk id="12" creationId="{BF24D7EC-1406-6A70-6EDD-A8F3B68506B6}"/>
          </ac:picMkLst>
        </pc:picChg>
      </pc:sldChg>
      <pc:sldChg chg="addSp delSp modSp mod">
        <pc:chgData name="Isabel Pearce" userId="f162778f-0197-4eea-ac0e-c359f482fa2d" providerId="ADAL" clId="{09B4CC50-5C73-7640-91A4-114E7155EE40}" dt="2024-08-23T11:00:04.636" v="441" actId="1035"/>
        <pc:sldMkLst>
          <pc:docMk/>
          <pc:sldMk cId="0" sldId="279"/>
        </pc:sldMkLst>
        <pc:spChg chg="del">
          <ac:chgData name="Isabel Pearce" userId="f162778f-0197-4eea-ac0e-c359f482fa2d" providerId="ADAL" clId="{09B4CC50-5C73-7640-91A4-114E7155EE40}" dt="2024-08-22T10:21:31.372" v="267" actId="478"/>
          <ac:spMkLst>
            <pc:docMk/>
            <pc:sldMk cId="0" sldId="279"/>
            <ac:spMk id="34" creationId="{00000000-0000-0000-0000-000000000000}"/>
          </ac:spMkLst>
        </pc:spChg>
        <pc:spChg chg="del">
          <ac:chgData name="Isabel Pearce" userId="f162778f-0197-4eea-ac0e-c359f482fa2d" providerId="ADAL" clId="{09B4CC50-5C73-7640-91A4-114E7155EE40}" dt="2024-08-23T10:59:51.795" v="431" actId="478"/>
          <ac:spMkLst>
            <pc:docMk/>
            <pc:sldMk cId="0" sldId="279"/>
            <ac:spMk id="35" creationId="{00000000-0000-0000-0000-000000000000}"/>
          </ac:spMkLst>
        </pc:spChg>
        <pc:spChg chg="del">
          <ac:chgData name="Isabel Pearce" userId="f162778f-0197-4eea-ac0e-c359f482fa2d" providerId="ADAL" clId="{09B4CC50-5C73-7640-91A4-114E7155EE40}" dt="2024-08-22T15:19:43.522" v="404" actId="478"/>
          <ac:spMkLst>
            <pc:docMk/>
            <pc:sldMk cId="0" sldId="279"/>
            <ac:spMk id="36" creationId="{00000000-0000-0000-0000-000000000000}"/>
          </ac:spMkLst>
        </pc:spChg>
        <pc:spChg chg="del">
          <ac:chgData name="Isabel Pearce" userId="f162778f-0197-4eea-ac0e-c359f482fa2d" providerId="ADAL" clId="{09B4CC50-5C73-7640-91A4-114E7155EE40}" dt="2024-08-22T15:26:44.946" v="412" actId="478"/>
          <ac:spMkLst>
            <pc:docMk/>
            <pc:sldMk cId="0" sldId="279"/>
            <ac:spMk id="37" creationId="{00000000-0000-0000-0000-000000000000}"/>
          </ac:spMkLst>
        </pc:spChg>
        <pc:spChg chg="del">
          <ac:chgData name="Isabel Pearce" userId="f162778f-0197-4eea-ac0e-c359f482fa2d" providerId="ADAL" clId="{09B4CC50-5C73-7640-91A4-114E7155EE40}" dt="2024-08-23T10:59:15.237" v="425" actId="478"/>
          <ac:spMkLst>
            <pc:docMk/>
            <pc:sldMk cId="0" sldId="279"/>
            <ac:spMk id="38" creationId="{00000000-0000-0000-0000-000000000000}"/>
          </ac:spMkLst>
        </pc:spChg>
        <pc:picChg chg="add del mod">
          <ac:chgData name="Isabel Pearce" userId="f162778f-0197-4eea-ac0e-c359f482fa2d" providerId="ADAL" clId="{09B4CC50-5C73-7640-91A4-114E7155EE40}" dt="2024-08-22T10:21:06.872" v="258" actId="478"/>
          <ac:picMkLst>
            <pc:docMk/>
            <pc:sldMk cId="0" sldId="279"/>
            <ac:picMk id="50" creationId="{461B93DE-AD74-5AF2-BCF5-F387A4E08C83}"/>
          </ac:picMkLst>
        </pc:picChg>
        <pc:picChg chg="add mod">
          <ac:chgData name="Isabel Pearce" userId="f162778f-0197-4eea-ac0e-c359f482fa2d" providerId="ADAL" clId="{09B4CC50-5C73-7640-91A4-114E7155EE40}" dt="2024-08-22T10:21:37.159" v="270" actId="1076"/>
          <ac:picMkLst>
            <pc:docMk/>
            <pc:sldMk cId="0" sldId="279"/>
            <ac:picMk id="52" creationId="{4315F757-A2AB-CF9F-D39B-55CD23433325}"/>
          </ac:picMkLst>
        </pc:picChg>
        <pc:picChg chg="add mod">
          <ac:chgData name="Isabel Pearce" userId="f162778f-0197-4eea-ac0e-c359f482fa2d" providerId="ADAL" clId="{09B4CC50-5C73-7640-91A4-114E7155EE40}" dt="2024-08-22T15:20:06.391" v="411" actId="1076"/>
          <ac:picMkLst>
            <pc:docMk/>
            <pc:sldMk cId="0" sldId="279"/>
            <ac:picMk id="54" creationId="{962A9BB4-502C-CBE4-D388-A87C942C92A2}"/>
          </ac:picMkLst>
        </pc:picChg>
        <pc:picChg chg="add mod">
          <ac:chgData name="Isabel Pearce" userId="f162778f-0197-4eea-ac0e-c359f482fa2d" providerId="ADAL" clId="{09B4CC50-5C73-7640-91A4-114E7155EE40}" dt="2024-08-22T15:27:02.179" v="422" actId="1076"/>
          <ac:picMkLst>
            <pc:docMk/>
            <pc:sldMk cId="0" sldId="279"/>
            <ac:picMk id="56" creationId="{72E0A053-DBD5-B485-A524-8967015FB2FE}"/>
          </ac:picMkLst>
        </pc:picChg>
        <pc:picChg chg="add mod">
          <ac:chgData name="Isabel Pearce" userId="f162778f-0197-4eea-ac0e-c359f482fa2d" providerId="ADAL" clId="{09B4CC50-5C73-7640-91A4-114E7155EE40}" dt="2024-08-23T10:59:30.003" v="430" actId="1076"/>
          <ac:picMkLst>
            <pc:docMk/>
            <pc:sldMk cId="0" sldId="279"/>
            <ac:picMk id="58" creationId="{55748E7F-1D25-076D-BEC0-1A65E7B848B4}"/>
          </ac:picMkLst>
        </pc:picChg>
        <pc:picChg chg="add mod">
          <ac:chgData name="Isabel Pearce" userId="f162778f-0197-4eea-ac0e-c359f482fa2d" providerId="ADAL" clId="{09B4CC50-5C73-7640-91A4-114E7155EE40}" dt="2024-08-23T11:00:04.636" v="441" actId="1035"/>
          <ac:picMkLst>
            <pc:docMk/>
            <pc:sldMk cId="0" sldId="279"/>
            <ac:picMk id="60" creationId="{8F939D14-D879-F5EC-1526-2AB48A3E51DF}"/>
          </ac:picMkLst>
        </pc:picChg>
      </pc:sldChg>
      <pc:sldChg chg="modSp mod">
        <pc:chgData name="Isabel Pearce" userId="f162778f-0197-4eea-ac0e-c359f482fa2d" providerId="ADAL" clId="{09B4CC50-5C73-7640-91A4-114E7155EE40}" dt="2024-08-22T10:20:43.278" v="253" actId="14100"/>
        <pc:sldMkLst>
          <pc:docMk/>
          <pc:sldMk cId="0" sldId="281"/>
        </pc:sldMkLst>
        <pc:spChg chg="mod">
          <ac:chgData name="Isabel Pearce" userId="f162778f-0197-4eea-ac0e-c359f482fa2d" providerId="ADAL" clId="{09B4CC50-5C73-7640-91A4-114E7155EE40}" dt="2024-08-22T10:20:43.278" v="253" actId="14100"/>
          <ac:spMkLst>
            <pc:docMk/>
            <pc:sldMk cId="0" sldId="281"/>
            <ac:spMk id="5" creationId="{00000000-0000-0000-0000-000000000000}"/>
          </ac:spMkLst>
        </pc:spChg>
      </pc:sldChg>
    </pc:docChg>
  </pc:docChgLst>
  <pc:docChgLst>
    <pc:chgData name="Lisa Warden" userId="b2596ace-0bb0-402e-9c25-ea0c9dc5ebde" providerId="ADAL" clId="{014F2A9C-5BF1-4FB5-BD6B-05697CBA7384}"/>
    <pc:docChg chg="modSld sldOrd">
      <pc:chgData name="Lisa Warden" userId="b2596ace-0bb0-402e-9c25-ea0c9dc5ebde" providerId="ADAL" clId="{014F2A9C-5BF1-4FB5-BD6B-05697CBA7384}" dt="2024-09-18T15:42:29.748" v="11" actId="20577"/>
      <pc:docMkLst>
        <pc:docMk/>
      </pc:docMkLst>
      <pc:sldChg chg="modSp">
        <pc:chgData name="Lisa Warden" userId="b2596ace-0bb0-402e-9c25-ea0c9dc5ebde" providerId="ADAL" clId="{014F2A9C-5BF1-4FB5-BD6B-05697CBA7384}" dt="2024-09-18T15:42:17.725" v="9" actId="20577"/>
        <pc:sldMkLst>
          <pc:docMk/>
          <pc:sldMk cId="0" sldId="266"/>
        </pc:sldMkLst>
        <pc:spChg chg="mod">
          <ac:chgData name="Lisa Warden" userId="b2596ace-0bb0-402e-9c25-ea0c9dc5ebde" providerId="ADAL" clId="{014F2A9C-5BF1-4FB5-BD6B-05697CBA7384}" dt="2024-09-18T15:42:17.725" v="9" actId="20577"/>
          <ac:spMkLst>
            <pc:docMk/>
            <pc:sldMk cId="0" sldId="266"/>
            <ac:spMk id="242" creationId="{6E8CEE0A-3982-2079-A908-8C44499C4036}"/>
          </ac:spMkLst>
        </pc:spChg>
      </pc:sldChg>
      <pc:sldChg chg="modSp mod ord">
        <pc:chgData name="Lisa Warden" userId="b2596ace-0bb0-402e-9c25-ea0c9dc5ebde" providerId="ADAL" clId="{014F2A9C-5BF1-4FB5-BD6B-05697CBA7384}" dt="2024-09-06T11:29:02.880" v="7" actId="1076"/>
        <pc:sldMkLst>
          <pc:docMk/>
          <pc:sldMk cId="0" sldId="268"/>
        </pc:sldMkLst>
        <pc:picChg chg="mod">
          <ac:chgData name="Lisa Warden" userId="b2596ace-0bb0-402e-9c25-ea0c9dc5ebde" providerId="ADAL" clId="{014F2A9C-5BF1-4FB5-BD6B-05697CBA7384}" dt="2024-09-06T11:29:02.880" v="7" actId="1076"/>
          <ac:picMkLst>
            <pc:docMk/>
            <pc:sldMk cId="0" sldId="268"/>
            <ac:picMk id="40" creationId="{9A410599-E958-6B84-7E77-0C19CD75B232}"/>
          </ac:picMkLst>
        </pc:picChg>
      </pc:sldChg>
      <pc:sldChg chg="modSp mod">
        <pc:chgData name="Lisa Warden" userId="b2596ace-0bb0-402e-9c25-ea0c9dc5ebde" providerId="ADAL" clId="{014F2A9C-5BF1-4FB5-BD6B-05697CBA7384}" dt="2024-09-18T15:42:29.748" v="11" actId="20577"/>
        <pc:sldMkLst>
          <pc:docMk/>
          <pc:sldMk cId="0" sldId="278"/>
        </pc:sldMkLst>
        <pc:spChg chg="mod">
          <ac:chgData name="Lisa Warden" userId="b2596ace-0bb0-402e-9c25-ea0c9dc5ebde" providerId="ADAL" clId="{014F2A9C-5BF1-4FB5-BD6B-05697CBA7384}" dt="2024-09-18T15:42:29.748" v="11" actId="20577"/>
          <ac:spMkLst>
            <pc:docMk/>
            <pc:sldMk cId="0" sldId="278"/>
            <ac:spMk id="87" creationId="{1BB40A6E-5590-B6A0-4A7A-77B6EE1ABF78}"/>
          </ac:spMkLst>
        </pc:spChg>
      </pc:sldChg>
      <pc:sldChg chg="modNotesTx">
        <pc:chgData name="Lisa Warden" userId="b2596ace-0bb0-402e-9c25-ea0c9dc5ebde" providerId="ADAL" clId="{014F2A9C-5BF1-4FB5-BD6B-05697CBA7384}" dt="2024-09-06T11:28:31.319" v="6" actId="20577"/>
        <pc:sldMkLst>
          <pc:docMk/>
          <pc:sldMk cId="0"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CABAE-ACD5-48BD-B269-CAF75F226854}" type="datetimeFigureOut">
              <a:rPr lang="en-GB" smtClean="0"/>
              <a:t>29/11/2024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B34778-F881-4254-8FAD-9B86B9ECC191}" type="slidenum">
              <a:rPr lang="en-GB" smtClean="0"/>
              <a:t>‹#›</a:t>
            </a:fld>
            <a:endParaRPr lang="en-GB"/>
          </a:p>
        </p:txBody>
      </p:sp>
    </p:spTree>
    <p:extLst>
      <p:ext uri="{BB962C8B-B14F-4D97-AF65-F5344CB8AC3E}">
        <p14:creationId xmlns:p14="http://schemas.microsoft.com/office/powerpoint/2010/main" val="423284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Index: script in </a:t>
            </a:r>
            <a:r>
              <a:rPr lang="en-GB" b="1" dirty="0"/>
              <a:t>bold. </a:t>
            </a:r>
            <a:r>
              <a:rPr lang="en-GB" b="0" dirty="0"/>
              <a:t>Actions in </a:t>
            </a:r>
            <a:r>
              <a:rPr lang="en-GB" b="0" i="1" dirty="0"/>
              <a:t>italic</a:t>
            </a:r>
            <a:r>
              <a:rPr lang="en-GB" b="0" dirty="0"/>
              <a:t>. Click for slide animations marked with an asterisk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Hello everyone! Thanks so much for inviting me to speak with you today. My name’s [name] and I work at [company] as a [role]. I also volunteer with BCS, The Chartered Institute for IT, which is all about inspiring and supporting people just like you to get excited about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Today, we’re going to have a chat about why computer science is such a cool subject to get into. Whether you’re thinking about what to study next at KS3, KS4 or even looking to the future considering your options for university, apprenticeships or other training, there’s so much you can do in the world of tech.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 let’s talk about how you can take your interest in computers, gaming, apps or anything digital and turn it into a career that’s not only fun but also makes a real difference.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1</a:t>
            </a:fld>
            <a:endParaRPr lang="en-GB"/>
          </a:p>
        </p:txBody>
      </p:sp>
    </p:spTree>
    <p:extLst>
      <p:ext uri="{BB962C8B-B14F-4D97-AF65-F5344CB8AC3E}">
        <p14:creationId xmlns:p14="http://schemas.microsoft.com/office/powerpoint/2010/main" val="3760852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When we think about working in tech, it's easy to focus on those technical skills like coding, maths, science, data analysis. But here’s the thing: skills like communication and problem-solving are just as important! * These kind of skills are called ‘soft skills’ — and they’re crucial in the world of tech. </a:t>
            </a:r>
          </a:p>
          <a:p>
            <a:endParaRPr lang="en-GB" b="1" dirty="0"/>
          </a:p>
          <a:p>
            <a:r>
              <a:rPr lang="en-GB" b="1" dirty="0"/>
              <a:t>You might already have some of these key soft skills that the industry is looking for. Don’t worry if you’re not a tech expert yet — those technical skills can be learned. Your existing skills are valuable and they can be a great foundation for a digital career.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10</a:t>
            </a:fld>
            <a:endParaRPr lang="en-GB"/>
          </a:p>
        </p:txBody>
      </p:sp>
    </p:spTree>
    <p:extLst>
      <p:ext uri="{BB962C8B-B14F-4D97-AF65-F5344CB8AC3E}">
        <p14:creationId xmlns:p14="http://schemas.microsoft.com/office/powerpoint/2010/main" val="3059682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Working in tech isn’t just about programming. There are many roles in tech that you might not have even thought of. Can anyone think of any roles that involve computer science? </a:t>
            </a:r>
            <a:r>
              <a:rPr lang="en-GB" b="0" i="1" dirty="0"/>
              <a:t>[give them 30 seconds to shout out any roles they can think of]</a:t>
            </a:r>
          </a:p>
          <a:p>
            <a:endParaRPr lang="en-GB" b="0" i="1" dirty="0"/>
          </a:p>
          <a:p>
            <a:r>
              <a:rPr lang="en-GB" b="1" i="1" dirty="0"/>
              <a:t>*</a:t>
            </a:r>
            <a:r>
              <a:rPr lang="en-GB" b="0" i="1" dirty="0"/>
              <a:t> </a:t>
            </a:r>
            <a:r>
              <a:rPr lang="en-GB" b="1" i="0" dirty="0"/>
              <a:t>Did you think of any of the roles we have here? </a:t>
            </a:r>
            <a:r>
              <a:rPr lang="en-GB" b="0" i="1" dirty="0"/>
              <a:t>[give them 30 seconds to look at the roles] </a:t>
            </a:r>
            <a:r>
              <a:rPr lang="en-GB" b="1" i="0" dirty="0"/>
              <a:t>*</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11</a:t>
            </a:fld>
            <a:endParaRPr lang="en-GB"/>
          </a:p>
        </p:txBody>
      </p:sp>
    </p:spTree>
    <p:extLst>
      <p:ext uri="{BB962C8B-B14F-4D97-AF65-F5344CB8AC3E}">
        <p14:creationId xmlns:p14="http://schemas.microsoft.com/office/powerpoint/2010/main" val="1932599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 with so many options available… are you wondering which tech role might be right for you? Well, BCS actually have a quiz to help you find out just that. It asks you about your interests and skills and then matches you with real tech roles that could be a good fit. </a:t>
            </a:r>
          </a:p>
          <a:p>
            <a:endParaRPr lang="en-GB" b="1" dirty="0"/>
          </a:p>
          <a:p>
            <a:r>
              <a:rPr lang="en-GB" b="1" dirty="0"/>
              <a:t>It’s a great way to see how your skills and interests might align in the tech world. It also gives you a rundown of the top three skills you might need, potential salaries and gives you some resources to help get started. For example.. </a:t>
            </a:r>
            <a:r>
              <a:rPr lang="en-GB" i="1" dirty="0"/>
              <a:t>[click to play promo video]</a:t>
            </a:r>
          </a:p>
          <a:p>
            <a:endParaRPr lang="en-GB" dirty="0"/>
          </a:p>
          <a:p>
            <a:r>
              <a:rPr lang="en-GB" b="1" dirty="0"/>
              <a:t>Make sure you give it a go — you might find out about a role you hadn’t considered before! *</a:t>
            </a:r>
            <a:endParaRPr lang="en-GB" b="1" i="1" dirty="0"/>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12</a:t>
            </a:fld>
            <a:endParaRPr lang="en-GB"/>
          </a:p>
        </p:txBody>
      </p:sp>
    </p:spTree>
    <p:extLst>
      <p:ext uri="{BB962C8B-B14F-4D97-AF65-F5344CB8AC3E}">
        <p14:creationId xmlns:p14="http://schemas.microsoft.com/office/powerpoint/2010/main" val="723026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Now it’s all very well and good, me telling you what a role in tech might be like… but it’s far more valuable to hear from real people. So, let’s hear from some real people who work in the industry. </a:t>
            </a:r>
            <a:r>
              <a:rPr lang="en-GB" i="1" dirty="0"/>
              <a:t>[click to play videos] </a:t>
            </a:r>
            <a:r>
              <a:rPr lang="en-GB" b="1" i="1" dirty="0"/>
              <a:t>*</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13</a:t>
            </a:fld>
            <a:endParaRPr lang="en-GB"/>
          </a:p>
        </p:txBody>
      </p:sp>
    </p:spTree>
    <p:extLst>
      <p:ext uri="{BB962C8B-B14F-4D97-AF65-F5344CB8AC3E}">
        <p14:creationId xmlns:p14="http://schemas.microsoft.com/office/powerpoint/2010/main" val="175230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It’s fascinating to see the variety of paths people take. Let’s check out a few more stories from people who’ve made it in the industry.</a:t>
            </a:r>
          </a:p>
          <a:p>
            <a:endParaRPr lang="en-GB" b="1" dirty="0"/>
          </a:p>
          <a:p>
            <a:r>
              <a:rPr lang="en-GB" b="1" dirty="0"/>
              <a:t>This is Hena. She’s a Director of Strategic Development at Barclays. Her job involves a lot of problem-solving and communication, which she loves. Hena’s journey into tech included studying maths, business studies and computing.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14</a:t>
            </a:fld>
            <a:endParaRPr lang="en-GB"/>
          </a:p>
        </p:txBody>
      </p:sp>
    </p:spTree>
    <p:extLst>
      <p:ext uri="{BB962C8B-B14F-4D97-AF65-F5344CB8AC3E}">
        <p14:creationId xmlns:p14="http://schemas.microsoft.com/office/powerpoint/2010/main" val="247340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Jessica is an Agile Delivery Specialist, and her role is all about making sure computer projects are delivered smoothly and efficiently. She loves tackling problems and finding the best solutions.</a:t>
            </a:r>
          </a:p>
          <a:p>
            <a:endParaRPr lang="en-GB" b="1" dirty="0"/>
          </a:p>
          <a:p>
            <a:r>
              <a:rPr lang="en-GB" b="1" dirty="0"/>
              <a:t>What’s cool about Jessica’s journey is that she didn’t go the traditional route of doing A-levels. Instead, she took a short course with a training provider to get into tech.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15</a:t>
            </a:fld>
            <a:endParaRPr lang="en-GB"/>
          </a:p>
        </p:txBody>
      </p:sp>
    </p:spTree>
    <p:extLst>
      <p:ext uri="{BB962C8B-B14F-4D97-AF65-F5344CB8AC3E}">
        <p14:creationId xmlns:p14="http://schemas.microsoft.com/office/powerpoint/2010/main" val="4063301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Marsha works as a Data Analyst for the Civil Service, where she dives into numbers to help manage risks, analyse performance and forecast future trends. She loves turning raw data into stories that can solve problems and guide important business decisions.</a:t>
            </a:r>
          </a:p>
          <a:p>
            <a:endParaRPr lang="en-GB" b="1" dirty="0"/>
          </a:p>
          <a:p>
            <a:r>
              <a:rPr lang="en-GB" b="1" dirty="0"/>
              <a:t>Marsha’s journey took her through university, where she earned both an undergraduate and a postgraduate degree.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16</a:t>
            </a:fld>
            <a:endParaRPr lang="en-GB"/>
          </a:p>
        </p:txBody>
      </p:sp>
    </p:spTree>
    <p:extLst>
      <p:ext uri="{BB962C8B-B14F-4D97-AF65-F5344CB8AC3E}">
        <p14:creationId xmlns:p14="http://schemas.microsoft.com/office/powerpoint/2010/main" val="2292053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 we’re hearing from a few people’s journey into tech, I thought I’d give you a quick summary of mine as well… As I said before I’m a [job title] and I work for [company name]. </a:t>
            </a:r>
            <a:r>
              <a:rPr lang="en-GB" b="0" i="1" dirty="0"/>
              <a:t>[Provide a little overview of your job role and how you got into it]</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17</a:t>
            </a:fld>
            <a:endParaRPr lang="en-GB"/>
          </a:p>
        </p:txBody>
      </p:sp>
    </p:spTree>
    <p:extLst>
      <p:ext uri="{BB962C8B-B14F-4D97-AF65-F5344CB8AC3E}">
        <p14:creationId xmlns:p14="http://schemas.microsoft.com/office/powerpoint/2010/main" val="760617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We also asked Marsha and Hena for their top tips, and here’s what they had to say:</a:t>
            </a:r>
          </a:p>
          <a:p>
            <a:endParaRPr lang="en-GB" b="1" dirty="0"/>
          </a:p>
          <a:p>
            <a:r>
              <a:rPr lang="en-GB" b="1" dirty="0"/>
              <a:t>Marsha thinks building a bunch of skills and getting different experiences can really give you a leg up.</a:t>
            </a:r>
          </a:p>
          <a:p>
            <a:endParaRPr lang="en-GB" b="1" dirty="0"/>
          </a:p>
          <a:p>
            <a:r>
              <a:rPr lang="en-GB" b="1" dirty="0"/>
              <a:t>Hena says to work hard, stay determined and keep going even when things get tough. Believe in yourself and don’t let failures stop you!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18</a:t>
            </a:fld>
            <a:endParaRPr lang="en-GB"/>
          </a:p>
        </p:txBody>
      </p:sp>
    </p:spTree>
    <p:extLst>
      <p:ext uri="{BB962C8B-B14F-4D97-AF65-F5344CB8AC3E}">
        <p14:creationId xmlns:p14="http://schemas.microsoft.com/office/powerpoint/2010/main" val="3784314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There are definitely some stereotypes about the types of people who work in tech and these outdated ideas still impact the number of women who choose to get into the industry. So, let’s clear up a few myths:</a:t>
            </a:r>
          </a:p>
          <a:p>
            <a:endParaRPr lang="en-GB" b="1" dirty="0"/>
          </a:p>
          <a:p>
            <a:pPr>
              <a:buFont typeface="Arial" panose="020B0604020202020204" pitchFamily="34" charset="0"/>
              <a:buChar char="•"/>
            </a:pPr>
            <a:r>
              <a:rPr lang="en-GB" b="1" dirty="0"/>
              <a:t> Are men and women’s brains really that different? * No! This just isn’t true!</a:t>
            </a:r>
          </a:p>
          <a:p>
            <a:pPr>
              <a:buFont typeface="Arial" panose="020B0604020202020204" pitchFamily="34" charset="0"/>
              <a:buChar char="•"/>
            </a:pPr>
            <a:r>
              <a:rPr lang="en-GB" b="1" dirty="0"/>
              <a:t> Do men have a natural knack for computing? * Nope! Computing needs creativity, logic and curiosity — qualities women have in spades</a:t>
            </a:r>
          </a:p>
          <a:p>
            <a:pPr>
              <a:buFont typeface="Arial" panose="020B0604020202020204" pitchFamily="34" charset="0"/>
              <a:buChar char="•"/>
            </a:pPr>
            <a:r>
              <a:rPr lang="en-GB" b="1" dirty="0"/>
              <a:t> You might hear that men seem more interested in tech, but that’s not the whole story. * There are so many external factors that affect someone’s decision to get into tech</a:t>
            </a:r>
          </a:p>
          <a:p>
            <a:pPr>
              <a:buFont typeface="Arial" panose="020B0604020202020204" pitchFamily="34" charset="0"/>
              <a:buChar char="•"/>
            </a:pPr>
            <a:r>
              <a:rPr lang="en-GB" b="1" dirty="0"/>
              <a:t> And the idea that men are naturally better at systemising and women aren’t? * There’s just no evidence to back that up *</a:t>
            </a:r>
          </a:p>
          <a:p>
            <a:pPr>
              <a:buFont typeface="Arial" panose="020B0604020202020204" pitchFamily="34" charset="0"/>
              <a:buChar char="•"/>
            </a:pPr>
            <a:endParaRPr lang="en-GB" b="1" dirty="0"/>
          </a:p>
          <a:p>
            <a:r>
              <a:rPr lang="en-GB" b="1" dirty="0"/>
              <a:t>We need to challenge these stereotypes and recognise that tech is for everyone! *</a:t>
            </a:r>
          </a:p>
          <a:p>
            <a:endParaRPr lang="en-GB" dirty="0"/>
          </a:p>
          <a:p>
            <a:r>
              <a:rPr lang="en-GB" dirty="0"/>
              <a:t>Source - https://hwrkmagazine.co.uk/girls-gcse-computing/#:~:text=This%20year%20fewer%20girls%20took,32.2%20percent%20of%20male%20entrants.</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19</a:t>
            </a:fld>
            <a:endParaRPr lang="en-GB"/>
          </a:p>
        </p:txBody>
      </p:sp>
    </p:spTree>
    <p:extLst>
      <p:ext uri="{BB962C8B-B14F-4D97-AF65-F5344CB8AC3E}">
        <p14:creationId xmlns:p14="http://schemas.microsoft.com/office/powerpoint/2010/main" val="4052061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Alright, let’s dive in! Have you ever imagined yourself in a digital career? </a:t>
            </a:r>
          </a:p>
          <a:p>
            <a:endParaRPr lang="en-GB" b="1" dirty="0"/>
          </a:p>
          <a:p>
            <a:r>
              <a:rPr lang="en-GB" b="1" dirty="0"/>
              <a:t>What do you think of when you think of someone working in tech? Is it someone sitting in front of a computer all day, or is it be someone who’s out and about, collaborating with a team? When you think of someone who works in tech, what do they look like? What do we think? First thing that comes to mind, someone shout out something. </a:t>
            </a:r>
            <a:r>
              <a:rPr lang="en-GB" b="0" i="1" dirty="0"/>
              <a:t>[get a few quickfire shout out answers from kids]</a:t>
            </a:r>
          </a:p>
          <a:p>
            <a:endParaRPr lang="en-GB" b="1" dirty="0"/>
          </a:p>
          <a:p>
            <a:r>
              <a:rPr lang="en-GB" b="1" dirty="0"/>
              <a:t>And what kind of skills and behaviours do you think are needed for someone to work in tech? Is it all about being a whiz with computers? Or do you think there are some other qualities that would be useful… what do we think? </a:t>
            </a:r>
            <a:r>
              <a:rPr lang="en-GB" b="0" i="1" dirty="0"/>
              <a:t>[get a few quickfire shout out answers from kids]</a:t>
            </a:r>
          </a:p>
          <a:p>
            <a:endParaRPr lang="en-GB" b="1" dirty="0"/>
          </a:p>
          <a:p>
            <a:r>
              <a:rPr lang="en-GB" b="1" dirty="0"/>
              <a:t>Ok, great…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2</a:t>
            </a:fld>
            <a:endParaRPr lang="en-GB"/>
          </a:p>
        </p:txBody>
      </p:sp>
    </p:spTree>
    <p:extLst>
      <p:ext uri="{BB962C8B-B14F-4D97-AF65-F5344CB8AC3E}">
        <p14:creationId xmlns:p14="http://schemas.microsoft.com/office/powerpoint/2010/main" val="3766604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Success boils down to three things:</a:t>
            </a:r>
          </a:p>
          <a:p>
            <a:endParaRPr lang="en-GB" b="1" dirty="0"/>
          </a:p>
          <a:p>
            <a:pPr>
              <a:buFont typeface="+mj-lt"/>
              <a:buAutoNum type="arabicPeriod"/>
            </a:pPr>
            <a:r>
              <a:rPr lang="en-GB" b="1" dirty="0"/>
              <a:t> Believing you can do it *</a:t>
            </a:r>
          </a:p>
          <a:p>
            <a:pPr>
              <a:buFont typeface="+mj-lt"/>
              <a:buAutoNum type="arabicPeriod"/>
            </a:pPr>
            <a:r>
              <a:rPr lang="en-GB" b="1" dirty="0"/>
              <a:t> Seeing the relevance of computing in your life *</a:t>
            </a:r>
          </a:p>
          <a:p>
            <a:pPr>
              <a:buFont typeface="+mj-lt"/>
              <a:buAutoNum type="arabicPeriod"/>
            </a:pPr>
            <a:r>
              <a:rPr lang="en-GB" b="1" dirty="0"/>
              <a:t> Feeling that tech is for you and you belong in this field *</a:t>
            </a:r>
          </a:p>
          <a:p>
            <a:pPr>
              <a:buFont typeface="+mj-lt"/>
              <a:buAutoNum type="arabicPeriod"/>
            </a:pPr>
            <a:endParaRPr lang="en-GB" b="1" dirty="0"/>
          </a:p>
          <a:p>
            <a:pPr>
              <a:buFont typeface="+mj-lt"/>
              <a:buNone/>
            </a:pPr>
            <a:r>
              <a:rPr lang="en-GB" b="1" dirty="0"/>
              <a:t>Keep these three things at the core of your journey to guide you through challenges and keep you focused on your goals.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20</a:t>
            </a:fld>
            <a:endParaRPr lang="en-GB"/>
          </a:p>
        </p:txBody>
      </p:sp>
    </p:spTree>
    <p:extLst>
      <p:ext uri="{BB962C8B-B14F-4D97-AF65-F5344CB8AC3E}">
        <p14:creationId xmlns:p14="http://schemas.microsoft.com/office/powerpoint/2010/main" val="3433457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 everything worth achieving comes easily. * Embracing a growth mindset means seeing challenges as chances to improve and learn. When you hit obstacles, view them as opportunities to grow rather than setbacks.</a:t>
            </a:r>
          </a:p>
          <a:p>
            <a:endParaRPr lang="en-GB" b="1" dirty="0"/>
          </a:p>
          <a:p>
            <a:r>
              <a:rPr lang="en-GB" b="1" dirty="0"/>
              <a:t>Think about some of the people we’ve heard from today. Their stories and journeys can inspire you and show you that success often comes through persistence and learning. Use their experiences as motivation to push through your own challenges and keep moving forward.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21</a:t>
            </a:fld>
            <a:endParaRPr lang="en-GB"/>
          </a:p>
        </p:txBody>
      </p:sp>
    </p:spTree>
    <p:extLst>
      <p:ext uri="{BB962C8B-B14F-4D97-AF65-F5344CB8AC3E}">
        <p14:creationId xmlns:p14="http://schemas.microsoft.com/office/powerpoint/2010/main" val="2136815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 what about the different paths you can take to start a digital career?</a:t>
            </a:r>
          </a:p>
          <a:p>
            <a:endParaRPr lang="en-GB" b="1" dirty="0"/>
          </a:p>
          <a:p>
            <a:r>
              <a:rPr lang="en-GB" b="1" dirty="0"/>
              <a:t>First off, this is a rapidly growing field — over 36,000 students took digital courses in 2023 alone! There are so many different courses that can lead to a variety of careers like a software developer, telecommunications engineer, UX designer, data scientist, computer games developer, cyber intelligence officer or data analyst. And with 80% of universities offering these courses, you have plenty of options to choose from.</a:t>
            </a:r>
          </a:p>
          <a:p>
            <a:endParaRPr lang="en-GB" b="1" dirty="0"/>
          </a:p>
          <a:p>
            <a:r>
              <a:rPr lang="en-GB" b="1" dirty="0"/>
              <a:t>But if you're more hands-on, you might want to do an apprenticeship instead. In 2021, more than 36,000 people started Digital and IT apprenticeships. These programs also lead to exciting careers, offering a mix of work and classroom experience. Plus, you get to earn while you learn! You'll find opportunities with a wide range of employers, including Sky, BBC, Google, LIDL, BMW, Specsavers, Coca-Cola, British Airways, Starbucks, Cisco, Amazon, Unilever, Hilton, the Royal Air Force and many, many more. *</a:t>
            </a:r>
          </a:p>
        </p:txBody>
      </p:sp>
      <p:sp>
        <p:nvSpPr>
          <p:cNvPr id="4" name="Slide Number Placeholder 3"/>
          <p:cNvSpPr>
            <a:spLocks noGrp="1"/>
          </p:cNvSpPr>
          <p:nvPr>
            <p:ph type="sldNum" sz="quarter" idx="5"/>
          </p:nvPr>
        </p:nvSpPr>
        <p:spPr/>
        <p:txBody>
          <a:bodyPr/>
          <a:lstStyle/>
          <a:p>
            <a:fld id="{36B34778-F881-4254-8FAD-9B86B9ECC191}" type="slidenum">
              <a:rPr lang="en-GB" smtClean="0"/>
              <a:t>22</a:t>
            </a:fld>
            <a:endParaRPr lang="en-GB"/>
          </a:p>
        </p:txBody>
      </p:sp>
    </p:spTree>
    <p:extLst>
      <p:ext uri="{BB962C8B-B14F-4D97-AF65-F5344CB8AC3E}">
        <p14:creationId xmlns:p14="http://schemas.microsoft.com/office/powerpoint/2010/main" val="4148049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And if you’re looking to take the qualification route, you don’t have to stick with just science subjects to study computing. You can pair it with whatever excites you and open up a bunch of new career doors! *</a:t>
            </a:r>
          </a:p>
          <a:p>
            <a:endParaRPr lang="en-GB" b="1" dirty="0"/>
          </a:p>
          <a:p>
            <a:r>
              <a:rPr lang="en-GB" b="1" dirty="0"/>
              <a:t>Love art? Combining computing with design could lead you to a cool career in digital media or graphic design. Got a business mindset? Mixing computing with business studies could set you up for roles in tech management or even starting your own business.</a:t>
            </a:r>
          </a:p>
          <a:p>
            <a:endParaRPr lang="en-GB" b="1" dirty="0"/>
          </a:p>
          <a:p>
            <a:r>
              <a:rPr lang="en-GB" b="1" dirty="0"/>
              <a:t>Think of computing as a tool that can enhance any field you’re passionate about. It makes your studies more interesting and gives you a ton of career options to explore. Don’t be afraid to mix computing with what you love!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23</a:t>
            </a:fld>
            <a:endParaRPr lang="en-GB"/>
          </a:p>
        </p:txBody>
      </p:sp>
    </p:spTree>
    <p:extLst>
      <p:ext uri="{BB962C8B-B14F-4D97-AF65-F5344CB8AC3E}">
        <p14:creationId xmlns:p14="http://schemas.microsoft.com/office/powerpoint/2010/main" val="185612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 let's take a minute to think about all the great advice we’ve heard today from Hena, Marsha, Joanna and Jessica. Hopefully you now see a career in tech is something any one of you can achieve. </a:t>
            </a:r>
          </a:p>
          <a:p>
            <a:endParaRPr lang="en-GB" b="1" dirty="0"/>
          </a:p>
          <a:p>
            <a:r>
              <a:rPr lang="en-GB" b="1" dirty="0"/>
              <a:t>And there are some awesome resources out there to help you along the way. You could join clubs like </a:t>
            </a:r>
            <a:r>
              <a:rPr lang="en-GB" b="1" dirty="0" err="1"/>
              <a:t>Stemettes</a:t>
            </a:r>
            <a:r>
              <a:rPr lang="en-GB" b="1" dirty="0"/>
              <a:t> or Code Club, where you can learn and have fun with others who are just as excited about computing as you are.</a:t>
            </a:r>
          </a:p>
          <a:p>
            <a:endParaRPr lang="en-GB" b="1" dirty="0"/>
          </a:p>
          <a:p>
            <a:r>
              <a:rPr lang="en-GB" b="1" dirty="0"/>
              <a:t>If you like learning on your own, there are tons of cool activities you can try, like Tynker, Code.org, Scratch and </a:t>
            </a:r>
            <a:r>
              <a:rPr lang="en-GB" b="1" dirty="0" err="1"/>
              <a:t>Crunchzilla</a:t>
            </a:r>
            <a:r>
              <a:rPr lang="en-GB" b="1" dirty="0"/>
              <a:t>. These are great places to start building your skills and knowledge.</a:t>
            </a:r>
          </a:p>
          <a:p>
            <a:endParaRPr lang="en-GB" b="1" dirty="0"/>
          </a:p>
          <a:p>
            <a:r>
              <a:rPr lang="en-GB" b="1" dirty="0"/>
              <a:t>And don't forget about the BCS careers quiz, videos and career information I’ve shared today. You can scan the QR code to check out the BCS careers info and see what’s next for you.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24</a:t>
            </a:fld>
            <a:endParaRPr lang="en-GB"/>
          </a:p>
        </p:txBody>
      </p:sp>
    </p:spTree>
    <p:extLst>
      <p:ext uri="{BB962C8B-B14F-4D97-AF65-F5344CB8AC3E}">
        <p14:creationId xmlns:p14="http://schemas.microsoft.com/office/powerpoint/2010/main" val="1664726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That’s it from me today… I hope that at least some of you are now considering a career journey in tech. Does anyone have any questions?</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25</a:t>
            </a:fld>
            <a:endParaRPr lang="en-GB"/>
          </a:p>
        </p:txBody>
      </p:sp>
    </p:spTree>
    <p:extLst>
      <p:ext uri="{BB962C8B-B14F-4D97-AF65-F5344CB8AC3E}">
        <p14:creationId xmlns:p14="http://schemas.microsoft.com/office/powerpoint/2010/main" val="2706910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 what’s the deal with computing? Computing is all about using technology to tackle problems and get things done. It’s like the brains behind the tech we use every day. *</a:t>
            </a:r>
          </a:p>
          <a:p>
            <a:endParaRPr lang="en-GB" b="1" dirty="0"/>
          </a:p>
          <a:p>
            <a:r>
              <a:rPr lang="en-GB" b="1" dirty="0"/>
              <a:t>It involves designing and using systems like computers, software and networks to handle information and make smart decisions. </a:t>
            </a:r>
          </a:p>
          <a:p>
            <a:endParaRPr lang="en-GB" b="1" dirty="0"/>
          </a:p>
          <a:p>
            <a:r>
              <a:rPr lang="en-GB" b="1" dirty="0"/>
              <a:t>Think about the apps on your phone, the computers in your classrooms and in every workplace, online shopping, social media, even ordering food in most restaurants nowadays — computing is the driving force behind almost everything we do.</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3</a:t>
            </a:fld>
            <a:endParaRPr lang="en-GB"/>
          </a:p>
        </p:txBody>
      </p:sp>
    </p:spTree>
    <p:extLst>
      <p:ext uri="{BB962C8B-B14F-4D97-AF65-F5344CB8AC3E}">
        <p14:creationId xmlns:p14="http://schemas.microsoft.com/office/powerpoint/2010/main" val="2074589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any of these brands look familiar to you? Can you guess what they all have in common?</a:t>
            </a:r>
          </a:p>
          <a:p>
            <a:endParaRPr lang="en-GB" b="1" dirty="0"/>
          </a:p>
          <a:p>
            <a:r>
              <a:rPr lang="en-GB" b="1" dirty="0"/>
              <a:t>Yup, they’re all tech companies. The main thing they need from their employees is strong digital skills.</a:t>
            </a:r>
          </a:p>
          <a:p>
            <a:endParaRPr lang="en-GB" b="1" dirty="0"/>
          </a:p>
          <a:p>
            <a:r>
              <a:rPr lang="en-GB" b="1" dirty="0"/>
              <a:t>And here’s the thing: technology isn’t just about computers, smartphones or tablets anymore. It’s everywhere! Tech is shaping the future of medicine, energy, space research, entertainment, transport, fashion and even food.</a:t>
            </a:r>
          </a:p>
          <a:p>
            <a:endParaRPr lang="en-GB" b="1" dirty="0"/>
          </a:p>
          <a:p>
            <a:r>
              <a:rPr lang="en-GB" b="1" dirty="0"/>
              <a:t>No matter what field you’re interested in, technology is going to be a big part of it.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4</a:t>
            </a:fld>
            <a:endParaRPr lang="en-GB"/>
          </a:p>
        </p:txBody>
      </p:sp>
    </p:spTree>
    <p:extLst>
      <p:ext uri="{BB962C8B-B14F-4D97-AF65-F5344CB8AC3E}">
        <p14:creationId xmlns:p14="http://schemas.microsoft.com/office/powerpoint/2010/main" val="1355430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Having lots of different people from different background working in computing is more important than ever. Why? * Because, it’s the people in tech that are programming the algorithms that are making important decisions about our lives. And they’re not always perfect. They can carry biases from their creators and the data they use.</a:t>
            </a:r>
          </a:p>
          <a:p>
            <a:endParaRPr lang="en-GB" b="1" dirty="0"/>
          </a:p>
          <a:p>
            <a:r>
              <a:rPr lang="en-GB" b="1" dirty="0"/>
              <a:t>So, if these systems aren’t designed with a range of perspectives in mind, they can end up being unfair. For example:</a:t>
            </a:r>
          </a:p>
          <a:p>
            <a:endParaRPr lang="en-GB" b="1" dirty="0"/>
          </a:p>
          <a:p>
            <a:pPr>
              <a:buFont typeface="Arial" panose="020B0604020202020204" pitchFamily="34" charset="0"/>
              <a:buChar char="•"/>
            </a:pPr>
            <a:r>
              <a:rPr lang="en-GB" b="1" dirty="0"/>
              <a:t> Voice recognition might not always pick up female voices well</a:t>
            </a:r>
          </a:p>
          <a:p>
            <a:pPr>
              <a:buFont typeface="Arial" panose="020B0604020202020204" pitchFamily="34" charset="0"/>
              <a:buChar char="•"/>
            </a:pPr>
            <a:r>
              <a:rPr lang="en-GB" b="1" dirty="0"/>
              <a:t> Face recognition can struggle with accurately identifying people of colour</a:t>
            </a:r>
          </a:p>
          <a:p>
            <a:pPr>
              <a:buFont typeface="Arial" panose="020B0604020202020204" pitchFamily="34" charset="0"/>
              <a:buChar char="•"/>
            </a:pPr>
            <a:endParaRPr lang="en-GB" b="1" dirty="0"/>
          </a:p>
          <a:p>
            <a:r>
              <a:rPr lang="en-GB" b="1" dirty="0"/>
              <a:t>Since tech is such a big part of society, it’s so important that the people creating these systems think about everyone’s needs.</a:t>
            </a:r>
          </a:p>
          <a:p>
            <a:endParaRPr lang="en-GB" b="1" dirty="0"/>
          </a:p>
          <a:p>
            <a:r>
              <a:rPr lang="en-GB" b="1" dirty="0"/>
              <a:t>Being savvy about the digital world matters too. You might not catch every piece of fake news, but you can learn to choose and use tools wisely to question what you see online.</a:t>
            </a:r>
          </a:p>
          <a:p>
            <a:endParaRPr lang="en-GB" b="1" dirty="0"/>
          </a:p>
          <a:p>
            <a:r>
              <a:rPr lang="en-GB" b="1" dirty="0"/>
              <a:t>Understanding and shaping tech isn’t just about coding; it’s about making sure technology works for all of us.</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5</a:t>
            </a:fld>
            <a:endParaRPr lang="en-GB"/>
          </a:p>
        </p:txBody>
      </p:sp>
    </p:spTree>
    <p:extLst>
      <p:ext uri="{BB962C8B-B14F-4D97-AF65-F5344CB8AC3E}">
        <p14:creationId xmlns:p14="http://schemas.microsoft.com/office/powerpoint/2010/main" val="3684148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…ok, so now we’re going to do a quick little exercise. I’m going to read out three statements and I want you to think about which one feels closest to how you’re feeling. </a:t>
            </a:r>
          </a:p>
          <a:p>
            <a:pPr marL="0" indent="0">
              <a:buNone/>
            </a:pPr>
            <a:endParaRPr lang="en-GB" b="1" dirty="0"/>
          </a:p>
          <a:p>
            <a:pPr marL="0" indent="0">
              <a:buNone/>
            </a:pPr>
            <a:r>
              <a:rPr lang="en-GB" b="1" dirty="0"/>
              <a:t>Everyone ready? Ok, here we go:</a:t>
            </a:r>
          </a:p>
          <a:p>
            <a:pPr marL="0" indent="0">
              <a:buNone/>
            </a:pPr>
            <a:endParaRPr lang="en-GB" b="1" dirty="0"/>
          </a:p>
          <a:p>
            <a:pPr marL="0" indent="0">
              <a:buNone/>
            </a:pPr>
            <a:r>
              <a:rPr lang="en-GB" b="1" dirty="0"/>
              <a:t>Number 1. What’s the point of computer science? I already know how to use my phone and a computer. I just wish it was the weekend so I didn’t have to be here…</a:t>
            </a:r>
          </a:p>
          <a:p>
            <a:pPr marL="0" indent="0">
              <a:buNone/>
            </a:pPr>
            <a:r>
              <a:rPr lang="en-GB" b="1" dirty="0"/>
              <a:t>Number 2. I know we have to study computer science, but I just can’t picture myself working in tech…</a:t>
            </a:r>
          </a:p>
          <a:p>
            <a:pPr marL="0" indent="0">
              <a:buNone/>
            </a:pPr>
            <a:r>
              <a:rPr lang="en-GB" b="1" dirty="0"/>
              <a:t>Number 3. It’s interesting to learn how IT works since tech is part of almost everything these days…</a:t>
            </a:r>
          </a:p>
          <a:p>
            <a:pPr marL="0" indent="0">
              <a:buNone/>
            </a:pPr>
            <a:endParaRPr lang="en-GB" b="1" dirty="0"/>
          </a:p>
          <a:p>
            <a:pPr marL="0" indent="0">
              <a:buNone/>
            </a:pPr>
            <a:r>
              <a:rPr lang="en-GB" b="1" dirty="0"/>
              <a:t>Okay, now I’m going to read them out again and this time I want you all to close your eyes and raise your hand when you hear the one that sounds like you. Don’t worry, everyone's eyes will be closed so you won’t be influenced by anyone else and no one will see which you choose.</a:t>
            </a:r>
          </a:p>
          <a:p>
            <a:pPr marL="0" indent="0">
              <a:buNone/>
            </a:pPr>
            <a:endParaRPr lang="en-GB" b="1" dirty="0"/>
          </a:p>
          <a:p>
            <a:pPr marL="0" indent="0">
              <a:buNone/>
            </a:pPr>
            <a:r>
              <a:rPr lang="en-GB" b="0" i="1" dirty="0"/>
              <a:t>[Read points again and pause as students respond]</a:t>
            </a:r>
          </a:p>
          <a:p>
            <a:pPr marL="0" indent="0">
              <a:buNone/>
            </a:pPr>
            <a:endParaRPr lang="en-GB" b="1" dirty="0"/>
          </a:p>
          <a:p>
            <a:pPr marL="0" indent="0">
              <a:buNone/>
            </a:pPr>
            <a:r>
              <a:rPr lang="en-GB" b="1" dirty="0"/>
              <a:t>Fab! Ok you can open your eyes now. Very interesting… it’s good to see a lot of you want to learn more about tech... a few of you are counting down to the weekend already </a:t>
            </a:r>
            <a:r>
              <a:rPr lang="en-GB" b="0" i="0" dirty="0">
                <a:solidFill>
                  <a:srgbClr val="1F1F1F"/>
                </a:solidFill>
                <a:effectLst/>
                <a:highlight>
                  <a:srgbClr val="FFFFFF"/>
                </a:highlight>
                <a:latin typeface="Google Sans"/>
              </a:rPr>
              <a:t>—</a:t>
            </a:r>
            <a:r>
              <a:rPr lang="en-GB" b="1" dirty="0"/>
              <a:t> totally understandable… and it looks like some of you can’t really see yourselves working in tech at all. </a:t>
            </a:r>
          </a:p>
          <a:p>
            <a:pPr marL="0" indent="0">
              <a:buNone/>
            </a:pPr>
            <a:endParaRPr lang="en-GB" b="1" dirty="0"/>
          </a:p>
          <a:p>
            <a:pPr marL="0" indent="0">
              <a:buNone/>
            </a:pPr>
            <a:r>
              <a:rPr lang="en-GB" b="1" dirty="0"/>
              <a:t>I wonder why that is? Is it because you’re not really interested? Or maybe you feel like you don’t quite fit the typical 'tech' image? You don’t think you have the right skills or passions? Well, let’s talk about that…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6</a:t>
            </a:fld>
            <a:endParaRPr lang="en-GB"/>
          </a:p>
        </p:txBody>
      </p:sp>
    </p:spTree>
    <p:extLst>
      <p:ext uri="{BB962C8B-B14F-4D97-AF65-F5344CB8AC3E}">
        <p14:creationId xmlns:p14="http://schemas.microsoft.com/office/powerpoint/2010/main" val="3601425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 want you to take a look at these people… * what do you think they all have in common? Any guesses? </a:t>
            </a:r>
          </a:p>
          <a:p>
            <a:endParaRPr lang="en-GB" dirty="0"/>
          </a:p>
          <a:p>
            <a:r>
              <a:rPr lang="en-GB" i="1" dirty="0"/>
              <a:t>[Pause to see if anyone responds]</a:t>
            </a:r>
          </a:p>
          <a:p>
            <a:endParaRPr lang="en-GB" dirty="0"/>
          </a:p>
          <a:p>
            <a:r>
              <a:rPr lang="en-GB" b="1" dirty="0"/>
              <a:t>You got it… * all of these amazing and very different women are computer scientists.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7</a:t>
            </a:fld>
            <a:endParaRPr lang="en-GB"/>
          </a:p>
        </p:txBody>
      </p:sp>
    </p:spTree>
    <p:extLst>
      <p:ext uri="{BB962C8B-B14F-4D97-AF65-F5344CB8AC3E}">
        <p14:creationId xmlns:p14="http://schemas.microsoft.com/office/powerpoint/2010/main" val="2893326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Let's take a closer look at these incredible people. I’ve chosen these women specifically because their work forms the foundation of many technologies we use today. </a:t>
            </a:r>
          </a:p>
          <a:p>
            <a:endParaRPr lang="en-GB" b="1" dirty="0"/>
          </a:p>
          <a:p>
            <a:r>
              <a:rPr lang="en-GB" b="1" dirty="0"/>
              <a:t>So, does anyone recognise any of them? </a:t>
            </a:r>
            <a:r>
              <a:rPr lang="en-GB" i="1" dirty="0"/>
              <a:t>[Pause for responses]</a:t>
            </a:r>
          </a:p>
          <a:p>
            <a:endParaRPr lang="en-GB" dirty="0"/>
          </a:p>
          <a:p>
            <a:r>
              <a:rPr lang="en-GB" b="1" dirty="0"/>
              <a:t>Let’s go one by one.</a:t>
            </a:r>
            <a:r>
              <a:rPr lang="en-GB" dirty="0"/>
              <a:t> </a:t>
            </a:r>
            <a:r>
              <a:rPr lang="en-GB" i="1" dirty="0"/>
              <a:t>[See if anyone can guess the names and if not reveal the name] </a:t>
            </a:r>
            <a:r>
              <a:rPr lang="en-GB" b="1" i="1" dirty="0"/>
              <a:t>*</a:t>
            </a:r>
          </a:p>
          <a:p>
            <a:endParaRPr lang="en-GB" dirty="0"/>
          </a:p>
          <a:p>
            <a:r>
              <a:rPr lang="en-GB" b="1" dirty="0"/>
              <a:t>Now, shall we see if we can match each woman to their achievements? * You can vote by raising your hand, or I might call on some of you to give it a shot. </a:t>
            </a:r>
            <a:r>
              <a:rPr lang="en-GB" i="1" dirty="0"/>
              <a:t>[Encourage participation and click to reveal their achievements after guesses. When you reveal the answers read out a little more information about each person]</a:t>
            </a:r>
          </a:p>
          <a:p>
            <a:endParaRPr lang="en-GB" dirty="0"/>
          </a:p>
          <a:p>
            <a:endParaRPr lang="en-GB" dirty="0"/>
          </a:p>
          <a:p>
            <a:r>
              <a:rPr lang="en-GB" b="1" i="0" dirty="0"/>
              <a:t>* Ada Lovelace worked with Charles Babbage on the Analytical Engine, which was one of the first ever computers. But she didn’t just help design this computer — she wrote the very first computer program for it… before it even existed! Imagine that: programming a machine that didn’t even exist yet.</a:t>
            </a:r>
          </a:p>
          <a:p>
            <a:endParaRPr lang="en-GB" b="1" i="0" dirty="0"/>
          </a:p>
          <a:p>
            <a:r>
              <a:rPr lang="en-GB" b="1" i="0" dirty="0"/>
              <a:t>* Gladys West played a key role in creating GPS technology. Her work involved complex math to model the earth's shape, which made GPS much more accurate and reliable. So, we can thank her for google maps and all our GPS developments.</a:t>
            </a:r>
          </a:p>
          <a:p>
            <a:endParaRPr lang="en-GB" b="1" i="0" dirty="0"/>
          </a:p>
          <a:p>
            <a:r>
              <a:rPr lang="en-GB" b="1" i="0" dirty="0"/>
              <a:t>* Radia Perlman is often called the “Mother of the Internet” because of her work on the Spanning Tree Protocol (STP). This clever solution made network routing more efficient and reliable, which helped build the internet as we know it today. Can you imagine a world without the internet? No social media, no google, no online shopping! </a:t>
            </a:r>
          </a:p>
          <a:p>
            <a:endParaRPr lang="en-GB" b="1" i="0" dirty="0"/>
          </a:p>
          <a:p>
            <a:r>
              <a:rPr lang="en-GB" b="1" i="0" dirty="0"/>
              <a:t>* Timnit Gebru is a leading voice in ethical AI. She’s known for her research on how to make machine learning fair and unbiased. She also co-founded the Black in AI initiative to support diversity in the field.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All of these women are so different… and yet they’ve had a huge impact on our technology today. There’s no one-size-fits-all when it comes to being a computer scientist. It doesn’t matter what you look like or what your interests are — each of you has the potential to make your mark in tech.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8</a:t>
            </a:fld>
            <a:endParaRPr lang="en-GB"/>
          </a:p>
        </p:txBody>
      </p:sp>
    </p:spTree>
    <p:extLst>
      <p:ext uri="{BB962C8B-B14F-4D97-AF65-F5344CB8AC3E}">
        <p14:creationId xmlns:p14="http://schemas.microsoft.com/office/powerpoint/2010/main" val="605488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What’s so great, is there’s no one way to get into tech. There are so many different pathways, qualifications or experiences you can take. You don’t have to follow just one path to get started. </a:t>
            </a:r>
          </a:p>
          <a:p>
            <a:endParaRPr lang="en-GB" b="1" dirty="0"/>
          </a:p>
          <a:p>
            <a:r>
              <a:rPr lang="en-GB" b="1" dirty="0"/>
              <a:t>And it doesn’t matter what you’re interested in. Whether it’s coding, design, data or something entirely different and whether you learn better by studying or you’re more of a hands on and learn on the job kind of person… regardless, there’s a bright future in tech waiting for you. *</a:t>
            </a:r>
          </a:p>
          <a:p>
            <a:endParaRPr lang="en-GB" dirty="0"/>
          </a:p>
        </p:txBody>
      </p:sp>
      <p:sp>
        <p:nvSpPr>
          <p:cNvPr id="4" name="Slide Number Placeholder 3"/>
          <p:cNvSpPr>
            <a:spLocks noGrp="1"/>
          </p:cNvSpPr>
          <p:nvPr>
            <p:ph type="sldNum" sz="quarter" idx="5"/>
          </p:nvPr>
        </p:nvSpPr>
        <p:spPr/>
        <p:txBody>
          <a:bodyPr/>
          <a:lstStyle/>
          <a:p>
            <a:fld id="{36B34778-F881-4254-8FAD-9B86B9ECC191}" type="slidenum">
              <a:rPr lang="en-GB" smtClean="0"/>
              <a:t>9</a:t>
            </a:fld>
            <a:endParaRPr lang="en-GB"/>
          </a:p>
        </p:txBody>
      </p:sp>
    </p:spTree>
    <p:extLst>
      <p:ext uri="{BB962C8B-B14F-4D97-AF65-F5344CB8AC3E}">
        <p14:creationId xmlns:p14="http://schemas.microsoft.com/office/powerpoint/2010/main" val="1754627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20.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43.png"/><Relationship Id="rId5" Type="http://schemas.openxmlformats.org/officeDocument/2006/relationships/image" Target="../media/image22.png"/><Relationship Id="rId10" Type="http://schemas.openxmlformats.org/officeDocument/2006/relationships/image" Target="../media/image42.png"/><Relationship Id="rId4" Type="http://schemas.openxmlformats.org/officeDocument/2006/relationships/image" Target="../media/image21.sv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11.xml"/><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2.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6.png"/><Relationship Id="rId3" Type="http://schemas.microsoft.com/office/2007/relationships/media" Target="../media/media3.mp4"/><Relationship Id="rId7" Type="http://schemas.openxmlformats.org/officeDocument/2006/relationships/image" Target="../media/image20.png"/><Relationship Id="rId12" Type="http://schemas.openxmlformats.org/officeDocument/2006/relationships/image" Target="../media/image65.png"/><Relationship Id="rId17" Type="http://schemas.openxmlformats.org/officeDocument/2006/relationships/hyperlink" Target="https://www.youtube.com/watch?v=hZg8u4V7cI8&amp;list=PLEQq-NlZq5PCmgOtTyb0O8ggZ6kD6zSiO&amp;index=4" TargetMode="External"/><Relationship Id="rId2" Type="http://schemas.openxmlformats.org/officeDocument/2006/relationships/video" Target="../media/media2.mp4"/><Relationship Id="rId16" Type="http://schemas.openxmlformats.org/officeDocument/2006/relationships/image" Target="../media/image68.png"/><Relationship Id="rId1" Type="http://schemas.microsoft.com/office/2007/relationships/media" Target="../media/media2.mp4"/><Relationship Id="rId6" Type="http://schemas.openxmlformats.org/officeDocument/2006/relationships/notesSlide" Target="../notesSlides/notesSlide13.xml"/><Relationship Id="rId11" Type="http://schemas.openxmlformats.org/officeDocument/2006/relationships/image" Target="../media/image64.png"/><Relationship Id="rId5" Type="http://schemas.openxmlformats.org/officeDocument/2006/relationships/slideLayout" Target="../slideLayouts/slideLayout7.xml"/><Relationship Id="rId15" Type="http://schemas.openxmlformats.org/officeDocument/2006/relationships/image" Target="../media/image67.png"/><Relationship Id="rId10" Type="http://schemas.openxmlformats.org/officeDocument/2006/relationships/image" Target="../media/image23.svg"/><Relationship Id="rId4" Type="http://schemas.openxmlformats.org/officeDocument/2006/relationships/video" Target="../media/media3.mp4"/><Relationship Id="rId9" Type="http://schemas.openxmlformats.org/officeDocument/2006/relationships/image" Target="../media/image22.png"/><Relationship Id="rId14" Type="http://schemas.openxmlformats.org/officeDocument/2006/relationships/hyperlink" Target="https://www.youtube.com/watch?v=rwfsCeO9ty0&amp;list=PLEQq-NlZq5PCmgOtTyb0O8ggZ6kD6zSiO&amp;index=6"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0.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73.png"/><Relationship Id="rId5" Type="http://schemas.openxmlformats.org/officeDocument/2006/relationships/image" Target="../media/image22.png"/><Relationship Id="rId10" Type="http://schemas.openxmlformats.org/officeDocument/2006/relationships/image" Target="../media/image72.png"/><Relationship Id="rId4" Type="http://schemas.openxmlformats.org/officeDocument/2006/relationships/image" Target="../media/image21.svg"/><Relationship Id="rId9" Type="http://schemas.openxmlformats.org/officeDocument/2006/relationships/image" Target="../media/image71.sv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0.png"/><Relationship Id="rId7"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76.png"/><Relationship Id="rId5" Type="http://schemas.openxmlformats.org/officeDocument/2006/relationships/image" Target="../media/image22.png"/><Relationship Id="rId10" Type="http://schemas.openxmlformats.org/officeDocument/2006/relationships/image" Target="../media/image75.png"/><Relationship Id="rId4" Type="http://schemas.openxmlformats.org/officeDocument/2006/relationships/image" Target="../media/image21.svg"/><Relationship Id="rId9" Type="http://schemas.openxmlformats.org/officeDocument/2006/relationships/image" Target="../media/image71.sv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0.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0.png"/><Relationship Id="rId7"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23.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svg"/><Relationship Id="rId9"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jpe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24.xml"/><Relationship Id="rId16" Type="http://schemas.openxmlformats.org/officeDocument/2006/relationships/hyperlink" Target="https://bit.ly/BCSdigitalcareer" TargetMode="External"/><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sv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bit.ly/BCSdigitalcareer" TargetMode="External"/><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34.png"/><Relationship Id="rId4" Type="http://schemas.openxmlformats.org/officeDocument/2006/relationships/image" Target="../media/image21.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0" y="1028700"/>
            <a:ext cx="10452630" cy="5798296"/>
          </a:xfrm>
          <a:custGeom>
            <a:avLst/>
            <a:gdLst/>
            <a:ahLst/>
            <a:cxnLst/>
            <a:rect l="l" t="t" r="r" b="b"/>
            <a:pathLst>
              <a:path w="12199220" h="5798296">
                <a:moveTo>
                  <a:pt x="0" y="0"/>
                </a:moveTo>
                <a:lnTo>
                  <a:pt x="12199220" y="0"/>
                </a:lnTo>
                <a:lnTo>
                  <a:pt x="12199220" y="5798296"/>
                </a:lnTo>
                <a:lnTo>
                  <a:pt x="0" y="579829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11082437" y="0"/>
            <a:ext cx="8159660"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a:off x="540385" y="8063166"/>
            <a:ext cx="1348724" cy="1711579"/>
          </a:xfrm>
          <a:custGeom>
            <a:avLst/>
            <a:gdLst/>
            <a:ahLst/>
            <a:cxnLst/>
            <a:rect l="l" t="t" r="r" b="b"/>
            <a:pathLst>
              <a:path w="1348724" h="1711579">
                <a:moveTo>
                  <a:pt x="0" y="0"/>
                </a:moveTo>
                <a:lnTo>
                  <a:pt x="1348724" y="0"/>
                </a:lnTo>
                <a:lnTo>
                  <a:pt x="1348724" y="1711579"/>
                </a:lnTo>
                <a:lnTo>
                  <a:pt x="0" y="171157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GB"/>
          </a:p>
        </p:txBody>
      </p:sp>
      <p:sp>
        <p:nvSpPr>
          <p:cNvPr id="5" name="Freeform 5"/>
          <p:cNvSpPr/>
          <p:nvPr/>
        </p:nvSpPr>
        <p:spPr>
          <a:xfrm>
            <a:off x="8826854" y="-1282286"/>
            <a:ext cx="8414520" cy="11594115"/>
          </a:xfrm>
          <a:custGeom>
            <a:avLst/>
            <a:gdLst/>
            <a:ahLst/>
            <a:cxnLst/>
            <a:rect l="l" t="t" r="r" b="b"/>
            <a:pathLst>
              <a:path w="7842513" h="11324928">
                <a:moveTo>
                  <a:pt x="0" y="0"/>
                </a:moveTo>
                <a:lnTo>
                  <a:pt x="7842513" y="0"/>
                </a:lnTo>
                <a:lnTo>
                  <a:pt x="7842513" y="11324928"/>
                </a:lnTo>
                <a:lnTo>
                  <a:pt x="0" y="11324928"/>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sp>
        <p:nvSpPr>
          <p:cNvPr id="6" name="TextBox 6"/>
          <p:cNvSpPr txBox="1"/>
          <p:nvPr/>
        </p:nvSpPr>
        <p:spPr>
          <a:xfrm>
            <a:off x="1199662" y="2805073"/>
            <a:ext cx="9066321" cy="2821285"/>
          </a:xfrm>
          <a:prstGeom prst="rect">
            <a:avLst/>
          </a:prstGeom>
        </p:spPr>
        <p:txBody>
          <a:bodyPr lIns="0" tIns="0" rIns="0" bIns="0" rtlCol="0" anchor="t">
            <a:spAutoFit/>
          </a:bodyPr>
          <a:lstStyle/>
          <a:p>
            <a:pPr algn="l">
              <a:lnSpc>
                <a:spcPts val="11021"/>
              </a:lnSpc>
            </a:pPr>
            <a:r>
              <a:rPr lang="en-US" sz="11021" dirty="0">
                <a:solidFill>
                  <a:srgbClr val="030303"/>
                </a:solidFill>
                <a:latin typeface="Arial" panose="020B0604020202020204" pitchFamily="34" charset="0"/>
                <a:ea typeface="DIN Next LT Pro 1"/>
                <a:cs typeface="Arial" panose="020B0604020202020204" pitchFamily="34" charset="0"/>
                <a:sym typeface="DIN Next LT Pro 1"/>
              </a:rPr>
              <a:t>Hello and welcome!</a:t>
            </a:r>
          </a:p>
        </p:txBody>
      </p:sp>
      <p:sp>
        <p:nvSpPr>
          <p:cNvPr id="7" name="TextBox 7"/>
          <p:cNvSpPr txBox="1"/>
          <p:nvPr/>
        </p:nvSpPr>
        <p:spPr>
          <a:xfrm>
            <a:off x="2581433" y="9059159"/>
            <a:ext cx="6562567" cy="595260"/>
          </a:xfrm>
          <a:prstGeom prst="rect">
            <a:avLst/>
          </a:prstGeom>
        </p:spPr>
        <p:txBody>
          <a:bodyPr lIns="0" tIns="0" rIns="0" bIns="0" rtlCol="0" anchor="t">
            <a:spAutoFit/>
          </a:bodyPr>
          <a:lstStyle/>
          <a:p>
            <a:pPr algn="l">
              <a:lnSpc>
                <a:spcPts val="4926"/>
              </a:lnSpc>
            </a:pPr>
            <a:r>
              <a:rPr lang="en-US" sz="3518">
                <a:solidFill>
                  <a:srgbClr val="FFFFFF"/>
                </a:solidFill>
                <a:latin typeface="Arial" panose="020B0604020202020204" pitchFamily="34" charset="0"/>
                <a:ea typeface="Proxima Nova"/>
                <a:cs typeface="Arial" panose="020B0604020202020204" pitchFamily="34" charset="0"/>
                <a:sym typeface="Proxima Nova"/>
              </a:rPr>
              <a:t>Job role</a:t>
            </a:r>
          </a:p>
        </p:txBody>
      </p:sp>
      <p:sp>
        <p:nvSpPr>
          <p:cNvPr id="8" name="TextBox 8"/>
          <p:cNvSpPr txBox="1"/>
          <p:nvPr/>
        </p:nvSpPr>
        <p:spPr>
          <a:xfrm>
            <a:off x="2581433" y="8069191"/>
            <a:ext cx="5360753" cy="1056643"/>
          </a:xfrm>
          <a:prstGeom prst="rect">
            <a:avLst/>
          </a:prstGeom>
        </p:spPr>
        <p:txBody>
          <a:bodyPr lIns="0" tIns="0" rIns="0" bIns="0" rtlCol="0" anchor="t">
            <a:spAutoFit/>
          </a:bodyPr>
          <a:lstStyle/>
          <a:p>
            <a:pPr algn="l">
              <a:lnSpc>
                <a:spcPts val="8676"/>
              </a:lnSpc>
            </a:pPr>
            <a:r>
              <a:rPr lang="en-US" sz="6197" dirty="0">
                <a:solidFill>
                  <a:srgbClr val="FFFFFF"/>
                </a:solidFill>
                <a:latin typeface="Arial" panose="020B0604020202020204" pitchFamily="34" charset="0"/>
                <a:ea typeface="Proxima Nova Bold"/>
                <a:cs typeface="Arial" panose="020B0604020202020204" pitchFamily="34" charset="0"/>
                <a:sym typeface="Proxima Nova Bold"/>
              </a:rPr>
              <a:t>Name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V="1">
            <a:off x="0" y="1575235"/>
            <a:ext cx="9769415" cy="2071291"/>
          </a:xfrm>
          <a:custGeom>
            <a:avLst/>
            <a:gdLst/>
            <a:ahLst/>
            <a:cxnLst/>
            <a:rect l="l" t="t" r="r" b="b"/>
            <a:pathLst>
              <a:path w="10443485" h="2071291">
                <a:moveTo>
                  <a:pt x="0" y="2071291"/>
                </a:moveTo>
                <a:lnTo>
                  <a:pt x="10443485" y="2071291"/>
                </a:lnTo>
                <a:lnTo>
                  <a:pt x="10443485" y="0"/>
                </a:lnTo>
                <a:lnTo>
                  <a:pt x="0" y="0"/>
                </a:lnTo>
                <a:lnTo>
                  <a:pt x="0" y="2071291"/>
                </a:lnTo>
                <a:close/>
              </a:path>
            </a:pathLst>
          </a:custGeom>
          <a:blipFill>
            <a:blip r:embed="rId3">
              <a:extLst>
                <a:ext uri="{96DAC541-7B7A-43D3-8B79-37D633B846F1}">
                  <asvg:svgBlip xmlns:asvg="http://schemas.microsoft.com/office/drawing/2016/SVG/main" r:embed="rId4"/>
                </a:ext>
              </a:extLst>
            </a:blip>
            <a:stretch>
              <a:fillRect l="-6900"/>
            </a:stretch>
          </a:blipFill>
        </p:spPr>
        <p:txBody>
          <a:bodyPr/>
          <a:lstStyle/>
          <a:p>
            <a:endParaRPr lang="en-GB"/>
          </a:p>
        </p:txBody>
      </p:sp>
      <p:sp>
        <p:nvSpPr>
          <p:cNvPr id="3" name="Freeform 3"/>
          <p:cNvSpPr/>
          <p:nvPr/>
        </p:nvSpPr>
        <p:spPr>
          <a:xfrm flipV="1">
            <a:off x="0" y="1227891"/>
            <a:ext cx="9506090" cy="2071291"/>
          </a:xfrm>
          <a:custGeom>
            <a:avLst/>
            <a:gdLst/>
            <a:ahLst/>
            <a:cxnLst/>
            <a:rect l="l" t="t" r="r" b="b"/>
            <a:pathLst>
              <a:path w="10443485" h="2071291">
                <a:moveTo>
                  <a:pt x="0" y="2071291"/>
                </a:moveTo>
                <a:lnTo>
                  <a:pt x="10443485" y="2071291"/>
                </a:lnTo>
                <a:lnTo>
                  <a:pt x="10443485" y="0"/>
                </a:lnTo>
                <a:lnTo>
                  <a:pt x="0" y="0"/>
                </a:lnTo>
                <a:lnTo>
                  <a:pt x="0" y="2071291"/>
                </a:lnTo>
                <a:close/>
              </a:path>
            </a:pathLst>
          </a:custGeom>
          <a:blipFill>
            <a:blip r:embed="rId5">
              <a:extLst>
                <a:ext uri="{96DAC541-7B7A-43D3-8B79-37D633B846F1}">
                  <asvg:svgBlip xmlns:asvg="http://schemas.microsoft.com/office/drawing/2016/SVG/main" r:embed="rId6"/>
                </a:ext>
              </a:extLst>
            </a:blip>
            <a:stretch>
              <a:fillRect l="-9861"/>
            </a:stretch>
          </a:blipFill>
        </p:spPr>
        <p:txBody>
          <a:bodyPr/>
          <a:lstStyle/>
          <a:p>
            <a:endParaRPr lang="en-GB"/>
          </a:p>
        </p:txBody>
      </p:sp>
      <p:grpSp>
        <p:nvGrpSpPr>
          <p:cNvPr id="4" name="Group 4"/>
          <p:cNvGrpSpPr/>
          <p:nvPr/>
        </p:nvGrpSpPr>
        <p:grpSpPr>
          <a:xfrm>
            <a:off x="1028700" y="4681532"/>
            <a:ext cx="4765102" cy="1247232"/>
            <a:chOff x="0" y="0"/>
            <a:chExt cx="1585762" cy="415062"/>
          </a:xfrm>
        </p:grpSpPr>
        <p:sp>
          <p:nvSpPr>
            <p:cNvPr id="5" name="Freeform 5"/>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6" name="TextBox 6"/>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7" name="Group 7"/>
          <p:cNvGrpSpPr/>
          <p:nvPr/>
        </p:nvGrpSpPr>
        <p:grpSpPr>
          <a:xfrm>
            <a:off x="1028700" y="4681532"/>
            <a:ext cx="1277318" cy="1247232"/>
            <a:chOff x="0" y="0"/>
            <a:chExt cx="336413" cy="328489"/>
          </a:xfrm>
        </p:grpSpPr>
        <p:sp>
          <p:nvSpPr>
            <p:cNvPr id="8" name="Freeform 8"/>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9" name="TextBox 9"/>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0" name="Group 10"/>
          <p:cNvGrpSpPr/>
          <p:nvPr/>
        </p:nvGrpSpPr>
        <p:grpSpPr>
          <a:xfrm>
            <a:off x="7386864" y="4681532"/>
            <a:ext cx="4765102" cy="1247232"/>
            <a:chOff x="0" y="0"/>
            <a:chExt cx="1585762" cy="415062"/>
          </a:xfrm>
        </p:grpSpPr>
        <p:sp>
          <p:nvSpPr>
            <p:cNvPr id="11" name="Freeform 11"/>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2" name="TextBox 12"/>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3" name="Group 13"/>
          <p:cNvGrpSpPr/>
          <p:nvPr/>
        </p:nvGrpSpPr>
        <p:grpSpPr>
          <a:xfrm>
            <a:off x="7386864" y="4681532"/>
            <a:ext cx="1277318" cy="1247232"/>
            <a:chOff x="0" y="0"/>
            <a:chExt cx="336413" cy="328489"/>
          </a:xfrm>
        </p:grpSpPr>
        <p:sp>
          <p:nvSpPr>
            <p:cNvPr id="14" name="Freeform 14"/>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5" name="TextBox 15"/>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6" name="Group 16"/>
          <p:cNvGrpSpPr/>
          <p:nvPr/>
        </p:nvGrpSpPr>
        <p:grpSpPr>
          <a:xfrm>
            <a:off x="1028700" y="6366109"/>
            <a:ext cx="4765102" cy="1247232"/>
            <a:chOff x="0" y="0"/>
            <a:chExt cx="1585762" cy="415062"/>
          </a:xfrm>
        </p:grpSpPr>
        <p:sp>
          <p:nvSpPr>
            <p:cNvPr id="17" name="Freeform 17"/>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8" name="TextBox 18"/>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9" name="Group 19"/>
          <p:cNvGrpSpPr/>
          <p:nvPr/>
        </p:nvGrpSpPr>
        <p:grpSpPr>
          <a:xfrm>
            <a:off x="1028700" y="6366109"/>
            <a:ext cx="1277318" cy="1247232"/>
            <a:chOff x="0" y="0"/>
            <a:chExt cx="336413" cy="328489"/>
          </a:xfrm>
        </p:grpSpPr>
        <p:sp>
          <p:nvSpPr>
            <p:cNvPr id="20" name="Freeform 20"/>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1" name="TextBox 21"/>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22" name="Group 22"/>
          <p:cNvGrpSpPr/>
          <p:nvPr/>
        </p:nvGrpSpPr>
        <p:grpSpPr>
          <a:xfrm>
            <a:off x="7386864" y="8099116"/>
            <a:ext cx="4765102" cy="1247232"/>
            <a:chOff x="0" y="0"/>
            <a:chExt cx="1585762" cy="415062"/>
          </a:xfrm>
        </p:grpSpPr>
        <p:sp>
          <p:nvSpPr>
            <p:cNvPr id="23" name="Freeform 23"/>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24" name="TextBox 24"/>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25" name="Group 25"/>
          <p:cNvGrpSpPr/>
          <p:nvPr/>
        </p:nvGrpSpPr>
        <p:grpSpPr>
          <a:xfrm>
            <a:off x="7386864" y="8099116"/>
            <a:ext cx="1277318" cy="1247232"/>
            <a:chOff x="0" y="0"/>
            <a:chExt cx="336413" cy="328489"/>
          </a:xfrm>
        </p:grpSpPr>
        <p:sp>
          <p:nvSpPr>
            <p:cNvPr id="26" name="Freeform 26"/>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7" name="TextBox 27"/>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28" name="Group 28"/>
          <p:cNvGrpSpPr/>
          <p:nvPr/>
        </p:nvGrpSpPr>
        <p:grpSpPr>
          <a:xfrm>
            <a:off x="1028700" y="8099116"/>
            <a:ext cx="4765102" cy="1247232"/>
            <a:chOff x="0" y="0"/>
            <a:chExt cx="1585762" cy="415062"/>
          </a:xfrm>
        </p:grpSpPr>
        <p:sp>
          <p:nvSpPr>
            <p:cNvPr id="29" name="Freeform 29"/>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30" name="TextBox 30"/>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31" name="Group 31"/>
          <p:cNvGrpSpPr/>
          <p:nvPr/>
        </p:nvGrpSpPr>
        <p:grpSpPr>
          <a:xfrm>
            <a:off x="1028700" y="8099116"/>
            <a:ext cx="1277318" cy="1247232"/>
            <a:chOff x="0" y="0"/>
            <a:chExt cx="336413" cy="328489"/>
          </a:xfrm>
        </p:grpSpPr>
        <p:sp>
          <p:nvSpPr>
            <p:cNvPr id="32" name="Freeform 32"/>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33" name="TextBox 33"/>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39" name="Group 39"/>
          <p:cNvGrpSpPr/>
          <p:nvPr/>
        </p:nvGrpSpPr>
        <p:grpSpPr>
          <a:xfrm>
            <a:off x="7386864" y="6396198"/>
            <a:ext cx="4765102" cy="1247232"/>
            <a:chOff x="0" y="0"/>
            <a:chExt cx="1585762" cy="415062"/>
          </a:xfrm>
        </p:grpSpPr>
        <p:sp>
          <p:nvSpPr>
            <p:cNvPr id="40" name="Freeform 40"/>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41" name="TextBox 41"/>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sp>
        <p:nvSpPr>
          <p:cNvPr id="42" name="Freeform 42"/>
          <p:cNvSpPr/>
          <p:nvPr/>
        </p:nvSpPr>
        <p:spPr>
          <a:xfrm>
            <a:off x="12332941" y="2084506"/>
            <a:ext cx="5907434" cy="8202494"/>
          </a:xfrm>
          <a:custGeom>
            <a:avLst/>
            <a:gdLst/>
            <a:ahLst/>
            <a:cxnLst/>
            <a:rect l="l" t="t" r="r" b="b"/>
            <a:pathLst>
              <a:path w="5907434" h="10273798">
                <a:moveTo>
                  <a:pt x="0" y="0"/>
                </a:moveTo>
                <a:lnTo>
                  <a:pt x="5907434" y="0"/>
                </a:lnTo>
                <a:lnTo>
                  <a:pt x="5907434" y="10273797"/>
                </a:lnTo>
                <a:lnTo>
                  <a:pt x="0" y="10273797"/>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GB"/>
          </a:p>
        </p:txBody>
      </p:sp>
      <p:grpSp>
        <p:nvGrpSpPr>
          <p:cNvPr id="43" name="Group 43"/>
          <p:cNvGrpSpPr/>
          <p:nvPr/>
        </p:nvGrpSpPr>
        <p:grpSpPr>
          <a:xfrm>
            <a:off x="7386864" y="6396198"/>
            <a:ext cx="1277318" cy="1247232"/>
            <a:chOff x="0" y="0"/>
            <a:chExt cx="336413" cy="328489"/>
          </a:xfrm>
        </p:grpSpPr>
        <p:sp>
          <p:nvSpPr>
            <p:cNvPr id="44" name="Freeform 44"/>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45" name="TextBox 45"/>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sp>
        <p:nvSpPr>
          <p:cNvPr id="47" name="TextBox 47"/>
          <p:cNvSpPr txBox="1"/>
          <p:nvPr/>
        </p:nvSpPr>
        <p:spPr>
          <a:xfrm>
            <a:off x="581177" y="1447878"/>
            <a:ext cx="8083005" cy="1519775"/>
          </a:xfrm>
          <a:prstGeom prst="rect">
            <a:avLst/>
          </a:prstGeom>
        </p:spPr>
        <p:txBody>
          <a:bodyPr lIns="0" tIns="0" rIns="0" bIns="0" rtlCol="0" anchor="t">
            <a:spAutoFit/>
          </a:bodyPr>
          <a:lstStyle/>
          <a:p>
            <a:pPr algn="l">
              <a:lnSpc>
                <a:spcPts val="6159"/>
              </a:lnSpc>
            </a:pPr>
            <a:r>
              <a:rPr lang="en-US" sz="4399" dirty="0">
                <a:solidFill>
                  <a:srgbClr val="030303"/>
                </a:solidFill>
                <a:latin typeface="Arial" panose="020B0604020202020204" pitchFamily="34" charset="0"/>
                <a:ea typeface="DIN Next LT Pro 1"/>
                <a:cs typeface="Arial" panose="020B0604020202020204" pitchFamily="34" charset="0"/>
                <a:sym typeface="DIN Next LT Pro 1"/>
              </a:rPr>
              <a:t>Soft skills are just as important as technical skills!</a:t>
            </a:r>
          </a:p>
        </p:txBody>
      </p:sp>
      <p:sp>
        <p:nvSpPr>
          <p:cNvPr id="48" name="TextBox 48"/>
          <p:cNvSpPr txBox="1"/>
          <p:nvPr/>
        </p:nvSpPr>
        <p:spPr>
          <a:xfrm>
            <a:off x="3200400" y="5044560"/>
            <a:ext cx="1553468" cy="479940"/>
          </a:xfrm>
          <a:prstGeom prst="rect">
            <a:avLst/>
          </a:prstGeom>
        </p:spPr>
        <p:txBody>
          <a:bodyPr lIns="0" tIns="0" rIns="0" bIns="0" rtlCol="0" anchor="t">
            <a:spAutoFit/>
          </a:bodyPr>
          <a:lstStyle/>
          <a:p>
            <a:pPr algn="ctr">
              <a:lnSpc>
                <a:spcPts val="4105"/>
              </a:lnSpc>
            </a:pPr>
            <a:r>
              <a:rPr lang="en-US" sz="2932" dirty="0">
                <a:solidFill>
                  <a:srgbClr val="030303"/>
                </a:solidFill>
                <a:latin typeface="Arial" panose="020B0604020202020204" pitchFamily="34" charset="0"/>
                <a:ea typeface="DIN Next LT Pro 3"/>
                <a:cs typeface="Arial" panose="020B0604020202020204" pitchFamily="34" charset="0"/>
                <a:sym typeface="DIN Next LT Pro 3"/>
              </a:rPr>
              <a:t>Creativity</a:t>
            </a:r>
          </a:p>
        </p:txBody>
      </p:sp>
      <p:sp>
        <p:nvSpPr>
          <p:cNvPr id="49" name="TextBox 49"/>
          <p:cNvSpPr txBox="1"/>
          <p:nvPr/>
        </p:nvSpPr>
        <p:spPr>
          <a:xfrm>
            <a:off x="9089227" y="5044560"/>
            <a:ext cx="2820181" cy="479940"/>
          </a:xfrm>
          <a:prstGeom prst="rect">
            <a:avLst/>
          </a:prstGeom>
        </p:spPr>
        <p:txBody>
          <a:bodyPr wrap="square" lIns="0" tIns="0" rIns="0" bIns="0" rtlCol="0" anchor="t">
            <a:spAutoFit/>
          </a:bodyPr>
          <a:lstStyle/>
          <a:p>
            <a:pPr algn="ctr">
              <a:lnSpc>
                <a:spcPts val="4105"/>
              </a:lnSpc>
            </a:pPr>
            <a:r>
              <a:rPr lang="en-US" sz="2932" dirty="0">
                <a:solidFill>
                  <a:srgbClr val="030303"/>
                </a:solidFill>
                <a:latin typeface="Arial" panose="020B0604020202020204" pitchFamily="34" charset="0"/>
                <a:ea typeface="DIN Next LT Pro 3"/>
                <a:cs typeface="Arial" panose="020B0604020202020204" pitchFamily="34" charset="0"/>
                <a:sym typeface="DIN Next LT Pro 3"/>
              </a:rPr>
              <a:t>Communication</a:t>
            </a:r>
          </a:p>
        </p:txBody>
      </p:sp>
      <p:sp>
        <p:nvSpPr>
          <p:cNvPr id="50" name="TextBox 50"/>
          <p:cNvSpPr txBox="1"/>
          <p:nvPr/>
        </p:nvSpPr>
        <p:spPr>
          <a:xfrm>
            <a:off x="3124200" y="6720960"/>
            <a:ext cx="1734815" cy="479940"/>
          </a:xfrm>
          <a:prstGeom prst="rect">
            <a:avLst/>
          </a:prstGeom>
        </p:spPr>
        <p:txBody>
          <a:bodyPr lIns="0" tIns="0" rIns="0" bIns="0" rtlCol="0" anchor="t">
            <a:spAutoFit/>
          </a:bodyPr>
          <a:lstStyle/>
          <a:p>
            <a:pPr algn="ctr">
              <a:lnSpc>
                <a:spcPts val="4105"/>
              </a:lnSpc>
            </a:pPr>
            <a:r>
              <a:rPr lang="en-US" sz="2932" dirty="0">
                <a:solidFill>
                  <a:srgbClr val="030303"/>
                </a:solidFill>
                <a:latin typeface="Arial" panose="020B0604020202020204" pitchFamily="34" charset="0"/>
                <a:ea typeface="DIN Next LT Pro 3"/>
                <a:cs typeface="Arial" panose="020B0604020202020204" pitchFamily="34" charset="0"/>
                <a:sym typeface="DIN Next LT Pro 3"/>
              </a:rPr>
              <a:t>Teamwork</a:t>
            </a:r>
          </a:p>
        </p:txBody>
      </p:sp>
      <p:sp>
        <p:nvSpPr>
          <p:cNvPr id="51" name="TextBox 51"/>
          <p:cNvSpPr txBox="1"/>
          <p:nvPr/>
        </p:nvSpPr>
        <p:spPr>
          <a:xfrm>
            <a:off x="8890132" y="8473560"/>
            <a:ext cx="3019276" cy="479940"/>
          </a:xfrm>
          <a:prstGeom prst="rect">
            <a:avLst/>
          </a:prstGeom>
        </p:spPr>
        <p:txBody>
          <a:bodyPr lIns="0" tIns="0" rIns="0" bIns="0" rtlCol="0" anchor="t">
            <a:spAutoFit/>
          </a:bodyPr>
          <a:lstStyle/>
          <a:p>
            <a:pPr algn="ctr">
              <a:lnSpc>
                <a:spcPts val="4105"/>
              </a:lnSpc>
            </a:pPr>
            <a:r>
              <a:rPr lang="en-US" sz="2932" dirty="0">
                <a:solidFill>
                  <a:srgbClr val="030303"/>
                </a:solidFill>
                <a:latin typeface="Arial" panose="020B0604020202020204" pitchFamily="34" charset="0"/>
                <a:ea typeface="DIN Next LT Pro 3"/>
                <a:cs typeface="Arial" panose="020B0604020202020204" pitchFamily="34" charset="0"/>
                <a:sym typeface="DIN Next LT Pro 3"/>
              </a:rPr>
              <a:t>Analytical thinking</a:t>
            </a:r>
          </a:p>
        </p:txBody>
      </p:sp>
      <p:sp>
        <p:nvSpPr>
          <p:cNvPr id="52" name="TextBox 52"/>
          <p:cNvSpPr txBox="1"/>
          <p:nvPr/>
        </p:nvSpPr>
        <p:spPr>
          <a:xfrm>
            <a:off x="2688014" y="8473560"/>
            <a:ext cx="2707184" cy="479940"/>
          </a:xfrm>
          <a:prstGeom prst="rect">
            <a:avLst/>
          </a:prstGeom>
        </p:spPr>
        <p:txBody>
          <a:bodyPr lIns="0" tIns="0" rIns="0" bIns="0" rtlCol="0" anchor="t">
            <a:spAutoFit/>
          </a:bodyPr>
          <a:lstStyle/>
          <a:p>
            <a:pPr algn="ctr">
              <a:lnSpc>
                <a:spcPts val="4105"/>
              </a:lnSpc>
            </a:pPr>
            <a:r>
              <a:rPr lang="en-US" sz="2932" dirty="0">
                <a:solidFill>
                  <a:srgbClr val="030303"/>
                </a:solidFill>
                <a:latin typeface="Arial" panose="020B0604020202020204" pitchFamily="34" charset="0"/>
                <a:ea typeface="DIN Next LT Pro 3"/>
                <a:cs typeface="Arial" panose="020B0604020202020204" pitchFamily="34" charset="0"/>
                <a:sym typeface="DIN Next LT Pro 3"/>
              </a:rPr>
              <a:t>Problem-solving</a:t>
            </a:r>
          </a:p>
        </p:txBody>
      </p:sp>
      <p:sp>
        <p:nvSpPr>
          <p:cNvPr id="53" name="TextBox 53"/>
          <p:cNvSpPr txBox="1"/>
          <p:nvPr/>
        </p:nvSpPr>
        <p:spPr>
          <a:xfrm>
            <a:off x="8781873" y="6743700"/>
            <a:ext cx="3267080" cy="479940"/>
          </a:xfrm>
          <a:prstGeom prst="rect">
            <a:avLst/>
          </a:prstGeom>
        </p:spPr>
        <p:txBody>
          <a:bodyPr wrap="square" lIns="0" tIns="0" rIns="0" bIns="0" rtlCol="0" anchor="t">
            <a:spAutoFit/>
          </a:bodyPr>
          <a:lstStyle/>
          <a:p>
            <a:pPr algn="ctr">
              <a:lnSpc>
                <a:spcPts val="4105"/>
              </a:lnSpc>
            </a:pPr>
            <a:r>
              <a:rPr lang="en-US" sz="2932" dirty="0">
                <a:solidFill>
                  <a:srgbClr val="030303"/>
                </a:solidFill>
                <a:latin typeface="Arial" panose="020B0604020202020204" pitchFamily="34" charset="0"/>
                <a:ea typeface="DIN Next LT Pro 3"/>
                <a:cs typeface="Arial" panose="020B0604020202020204" pitchFamily="34" charset="0"/>
                <a:sym typeface="DIN Next LT Pro 3"/>
              </a:rPr>
              <a:t>Time management</a:t>
            </a:r>
          </a:p>
        </p:txBody>
      </p:sp>
      <p:pic>
        <p:nvPicPr>
          <p:cNvPr id="55" name="Picture 54" descr="A person with a light bulb&#10;&#10;Description automatically generated">
            <a:extLst>
              <a:ext uri="{FF2B5EF4-FFF2-40B4-BE49-F238E27FC236}">
                <a16:creationId xmlns:a16="http://schemas.microsoft.com/office/drawing/2014/main" id="{9525E898-3945-F678-AE5B-BE4FACE7440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72374" y="8168550"/>
            <a:ext cx="1116801" cy="1116801"/>
          </a:xfrm>
          <a:prstGeom prst="rect">
            <a:avLst/>
          </a:prstGeom>
        </p:spPr>
      </p:pic>
      <p:pic>
        <p:nvPicPr>
          <p:cNvPr id="57" name="Picture 56" descr="A black and white image of a person pointing at a white board&#10;&#10;Description automatically generated">
            <a:extLst>
              <a:ext uri="{FF2B5EF4-FFF2-40B4-BE49-F238E27FC236}">
                <a16:creationId xmlns:a16="http://schemas.microsoft.com/office/drawing/2014/main" id="{7A887A65-6740-6D3A-90C2-9157CC8D387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6601" y="8159919"/>
            <a:ext cx="1125625" cy="1125625"/>
          </a:xfrm>
          <a:prstGeom prst="rect">
            <a:avLst/>
          </a:prstGeom>
        </p:spPr>
      </p:pic>
      <p:pic>
        <p:nvPicPr>
          <p:cNvPr id="59" name="Picture 58" descr="A group of people with bubbles&#10;&#10;Description automatically generated">
            <a:extLst>
              <a:ext uri="{FF2B5EF4-FFF2-40B4-BE49-F238E27FC236}">
                <a16:creationId xmlns:a16="http://schemas.microsoft.com/office/drawing/2014/main" id="{10D22C94-727D-C3F8-CD65-40F4DB526AF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92636" y="6426750"/>
            <a:ext cx="1149446" cy="1149446"/>
          </a:xfrm>
          <a:prstGeom prst="rect">
            <a:avLst/>
          </a:prstGeom>
        </p:spPr>
      </p:pic>
      <p:pic>
        <p:nvPicPr>
          <p:cNvPr id="69" name="Picture 68" descr="A group of white speech bubbles&#10;&#10;Description automatically generated">
            <a:extLst>
              <a:ext uri="{FF2B5EF4-FFF2-40B4-BE49-F238E27FC236}">
                <a16:creationId xmlns:a16="http://schemas.microsoft.com/office/drawing/2014/main" id="{969B6C42-91AD-5E02-E5A1-E12533A1A3C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27777" y="4750256"/>
            <a:ext cx="1156185" cy="1156185"/>
          </a:xfrm>
          <a:prstGeom prst="rect">
            <a:avLst/>
          </a:prstGeom>
        </p:spPr>
      </p:pic>
      <p:pic>
        <p:nvPicPr>
          <p:cNvPr id="71" name="Picture 70" descr="A light bulb with rays of light coming out of it&#10;&#10;Description automatically generated">
            <a:extLst>
              <a:ext uri="{FF2B5EF4-FFF2-40B4-BE49-F238E27FC236}">
                <a16:creationId xmlns:a16="http://schemas.microsoft.com/office/drawing/2014/main" id="{CF9DE722-4D89-EBF5-AB28-D4C084B2E1A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84652" y="4711646"/>
            <a:ext cx="1133862" cy="1133862"/>
          </a:xfrm>
          <a:prstGeom prst="rect">
            <a:avLst/>
          </a:prstGeom>
        </p:spPr>
      </p:pic>
      <p:pic>
        <p:nvPicPr>
          <p:cNvPr id="81" name="Picture 80" descr="A black and white clipboard and clock&#10;&#10;Description automatically generated">
            <a:extLst>
              <a:ext uri="{FF2B5EF4-FFF2-40B4-BE49-F238E27FC236}">
                <a16:creationId xmlns:a16="http://schemas.microsoft.com/office/drawing/2014/main" id="{F4CBA208-01B9-59B2-164F-3405A011585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97530" y="6426750"/>
            <a:ext cx="1216680" cy="12166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500" fill="hold"/>
                                        <p:tgtEl>
                                          <p:spTgt spid="50"/>
                                        </p:tgtEl>
                                        <p:attrNameLst>
                                          <p:attrName>ppt_w</p:attrName>
                                        </p:attrNameLst>
                                      </p:cBhvr>
                                      <p:tavLst>
                                        <p:tav tm="0">
                                          <p:val>
                                            <p:fltVal val="0"/>
                                          </p:val>
                                        </p:tav>
                                        <p:tav tm="100000">
                                          <p:val>
                                            <p:strVal val="#ppt_w"/>
                                          </p:val>
                                        </p:tav>
                                      </p:tavLst>
                                    </p:anim>
                                    <p:anim calcmode="lin" valueType="num">
                                      <p:cBhvr>
                                        <p:cTn id="20" dur="500" fill="hold"/>
                                        <p:tgtEl>
                                          <p:spTgt spid="50"/>
                                        </p:tgtEl>
                                        <p:attrNameLst>
                                          <p:attrName>ppt_h</p:attrName>
                                        </p:attrNameLst>
                                      </p:cBhvr>
                                      <p:tavLst>
                                        <p:tav tm="0">
                                          <p:val>
                                            <p:fltVal val="0"/>
                                          </p:val>
                                        </p:tav>
                                        <p:tav tm="100000">
                                          <p:val>
                                            <p:strVal val="#ppt_h"/>
                                          </p:val>
                                        </p:tav>
                                      </p:tavLst>
                                    </p:anim>
                                    <p:animEffect transition="in" filter="fade">
                                      <p:cBhvr>
                                        <p:cTn id="21" dur="500"/>
                                        <p:tgtEl>
                                          <p:spTgt spid="5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123" name="Group 2">
            <a:extLst>
              <a:ext uri="{FF2B5EF4-FFF2-40B4-BE49-F238E27FC236}">
                <a16:creationId xmlns:a16="http://schemas.microsoft.com/office/drawing/2014/main" id="{889CB912-06A2-4EB5-D6D5-69F0B22FFAD7}"/>
              </a:ext>
            </a:extLst>
          </p:cNvPr>
          <p:cNvGrpSpPr/>
          <p:nvPr/>
        </p:nvGrpSpPr>
        <p:grpSpPr>
          <a:xfrm>
            <a:off x="1037325" y="711008"/>
            <a:ext cx="4765102" cy="1247232"/>
            <a:chOff x="0" y="0"/>
            <a:chExt cx="1585762" cy="415062"/>
          </a:xfrm>
        </p:grpSpPr>
        <p:sp>
          <p:nvSpPr>
            <p:cNvPr id="124" name="Freeform 3">
              <a:extLst>
                <a:ext uri="{FF2B5EF4-FFF2-40B4-BE49-F238E27FC236}">
                  <a16:creationId xmlns:a16="http://schemas.microsoft.com/office/drawing/2014/main" id="{6E04C237-D25B-27F1-7415-B3B98D8DEAD7}"/>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25" name="TextBox 4">
              <a:extLst>
                <a:ext uri="{FF2B5EF4-FFF2-40B4-BE49-F238E27FC236}">
                  <a16:creationId xmlns:a16="http://schemas.microsoft.com/office/drawing/2014/main" id="{F1AC005A-26EC-820F-F54B-040143C05B8E}"/>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26" name="Group 5">
            <a:extLst>
              <a:ext uri="{FF2B5EF4-FFF2-40B4-BE49-F238E27FC236}">
                <a16:creationId xmlns:a16="http://schemas.microsoft.com/office/drawing/2014/main" id="{CAE2E56E-3109-57B1-EAA0-E4D486CBF215}"/>
              </a:ext>
            </a:extLst>
          </p:cNvPr>
          <p:cNvGrpSpPr/>
          <p:nvPr/>
        </p:nvGrpSpPr>
        <p:grpSpPr>
          <a:xfrm>
            <a:off x="1028700" y="729091"/>
            <a:ext cx="1277318" cy="1247232"/>
            <a:chOff x="0" y="0"/>
            <a:chExt cx="336413" cy="328489"/>
          </a:xfrm>
        </p:grpSpPr>
        <p:sp>
          <p:nvSpPr>
            <p:cNvPr id="127" name="Freeform 6">
              <a:extLst>
                <a:ext uri="{FF2B5EF4-FFF2-40B4-BE49-F238E27FC236}">
                  <a16:creationId xmlns:a16="http://schemas.microsoft.com/office/drawing/2014/main" id="{FED547C3-96D2-5939-88EE-F7A53EDA8E53}"/>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28" name="TextBox 7">
              <a:extLst>
                <a:ext uri="{FF2B5EF4-FFF2-40B4-BE49-F238E27FC236}">
                  <a16:creationId xmlns:a16="http://schemas.microsoft.com/office/drawing/2014/main" id="{6D6647DF-D19C-0D30-F055-1CC85E916472}"/>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sp>
        <p:nvSpPr>
          <p:cNvPr id="129" name="Freeform 8">
            <a:extLst>
              <a:ext uri="{FF2B5EF4-FFF2-40B4-BE49-F238E27FC236}">
                <a16:creationId xmlns:a16="http://schemas.microsoft.com/office/drawing/2014/main" id="{567A0966-5B03-B101-DF2E-776E9C44E6D2}"/>
              </a:ext>
            </a:extLst>
          </p:cNvPr>
          <p:cNvSpPr/>
          <p:nvPr/>
        </p:nvSpPr>
        <p:spPr>
          <a:xfrm>
            <a:off x="1261471" y="984619"/>
            <a:ext cx="830825" cy="736174"/>
          </a:xfrm>
          <a:custGeom>
            <a:avLst/>
            <a:gdLst/>
            <a:ahLst/>
            <a:cxnLst/>
            <a:rect l="l" t="t" r="r" b="b"/>
            <a:pathLst>
              <a:path w="830825" h="736174">
                <a:moveTo>
                  <a:pt x="0" y="0"/>
                </a:moveTo>
                <a:lnTo>
                  <a:pt x="830826" y="0"/>
                </a:lnTo>
                <a:lnTo>
                  <a:pt x="830826" y="736175"/>
                </a:lnTo>
                <a:lnTo>
                  <a:pt x="0" y="736175"/>
                </a:lnTo>
                <a:lnTo>
                  <a:pt x="0" y="0"/>
                </a:lnTo>
                <a:close/>
              </a:path>
            </a:pathLst>
          </a:custGeom>
          <a:blipFill>
            <a:blip r:embed="rId3">
              <a:extLst>
                <a:ext uri="{28A0092B-C50C-407E-A947-70E740481C1C}">
                  <a14:useLocalDpi xmlns:a14="http://schemas.microsoft.com/office/drawing/2010/main"/>
                </a:ext>
              </a:extLst>
            </a:blip>
            <a:stretch>
              <a:fillRect/>
            </a:stretch>
          </a:blipFill>
        </p:spPr>
        <p:txBody>
          <a:bodyPr/>
          <a:lstStyle/>
          <a:p>
            <a:endParaRPr lang="en-GB"/>
          </a:p>
        </p:txBody>
      </p:sp>
      <p:grpSp>
        <p:nvGrpSpPr>
          <p:cNvPr id="130" name="Group 9">
            <a:extLst>
              <a:ext uri="{FF2B5EF4-FFF2-40B4-BE49-F238E27FC236}">
                <a16:creationId xmlns:a16="http://schemas.microsoft.com/office/drawing/2014/main" id="{20FCE916-0888-6FFF-1F27-7BF65759387C}"/>
              </a:ext>
            </a:extLst>
          </p:cNvPr>
          <p:cNvGrpSpPr/>
          <p:nvPr/>
        </p:nvGrpSpPr>
        <p:grpSpPr>
          <a:xfrm>
            <a:off x="1028700" y="3641288"/>
            <a:ext cx="4765102" cy="1247232"/>
            <a:chOff x="0" y="0"/>
            <a:chExt cx="1585762" cy="415062"/>
          </a:xfrm>
        </p:grpSpPr>
        <p:sp>
          <p:nvSpPr>
            <p:cNvPr id="131" name="Freeform 10">
              <a:extLst>
                <a:ext uri="{FF2B5EF4-FFF2-40B4-BE49-F238E27FC236}">
                  <a16:creationId xmlns:a16="http://schemas.microsoft.com/office/drawing/2014/main" id="{104E9394-EF37-490F-84FD-0CE5EAF6B7FE}"/>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32" name="TextBox 11">
              <a:extLst>
                <a:ext uri="{FF2B5EF4-FFF2-40B4-BE49-F238E27FC236}">
                  <a16:creationId xmlns:a16="http://schemas.microsoft.com/office/drawing/2014/main" id="{D2D93064-D4C6-1CEA-C6F6-77B16D1576A9}"/>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33" name="Group 12">
            <a:extLst>
              <a:ext uri="{FF2B5EF4-FFF2-40B4-BE49-F238E27FC236}">
                <a16:creationId xmlns:a16="http://schemas.microsoft.com/office/drawing/2014/main" id="{C1E13EB0-4C03-CFBD-D61A-4CE9D65CB378}"/>
              </a:ext>
            </a:extLst>
          </p:cNvPr>
          <p:cNvGrpSpPr/>
          <p:nvPr/>
        </p:nvGrpSpPr>
        <p:grpSpPr>
          <a:xfrm>
            <a:off x="1028700" y="3641288"/>
            <a:ext cx="1277318" cy="1247232"/>
            <a:chOff x="0" y="0"/>
            <a:chExt cx="336413" cy="328489"/>
          </a:xfrm>
        </p:grpSpPr>
        <p:sp>
          <p:nvSpPr>
            <p:cNvPr id="134" name="Freeform 13">
              <a:extLst>
                <a:ext uri="{FF2B5EF4-FFF2-40B4-BE49-F238E27FC236}">
                  <a16:creationId xmlns:a16="http://schemas.microsoft.com/office/drawing/2014/main" id="{9BE40381-8947-DC08-B71E-FAFCD9890BEE}"/>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35" name="TextBox 14">
              <a:extLst>
                <a:ext uri="{FF2B5EF4-FFF2-40B4-BE49-F238E27FC236}">
                  <a16:creationId xmlns:a16="http://schemas.microsoft.com/office/drawing/2014/main" id="{B0E6DDD1-C121-D059-587A-09B0C8A6DD18}"/>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37" name="Group 16">
            <a:extLst>
              <a:ext uri="{FF2B5EF4-FFF2-40B4-BE49-F238E27FC236}">
                <a16:creationId xmlns:a16="http://schemas.microsoft.com/office/drawing/2014/main" id="{6BE8A0B9-B976-5263-CD22-EB6B112408EB}"/>
              </a:ext>
            </a:extLst>
          </p:cNvPr>
          <p:cNvGrpSpPr/>
          <p:nvPr/>
        </p:nvGrpSpPr>
        <p:grpSpPr>
          <a:xfrm>
            <a:off x="1028700" y="2184507"/>
            <a:ext cx="4765102" cy="1247232"/>
            <a:chOff x="0" y="0"/>
            <a:chExt cx="1585762" cy="415062"/>
          </a:xfrm>
        </p:grpSpPr>
        <p:sp>
          <p:nvSpPr>
            <p:cNvPr id="138" name="Freeform 17">
              <a:extLst>
                <a:ext uri="{FF2B5EF4-FFF2-40B4-BE49-F238E27FC236}">
                  <a16:creationId xmlns:a16="http://schemas.microsoft.com/office/drawing/2014/main" id="{787CA0E4-DF4C-9399-4AB7-A28EB2A79CD6}"/>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39" name="TextBox 18">
              <a:extLst>
                <a:ext uri="{FF2B5EF4-FFF2-40B4-BE49-F238E27FC236}">
                  <a16:creationId xmlns:a16="http://schemas.microsoft.com/office/drawing/2014/main" id="{220AEA35-B925-37AD-5A36-33EF28B180AE}"/>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40" name="Group 19">
            <a:extLst>
              <a:ext uri="{FF2B5EF4-FFF2-40B4-BE49-F238E27FC236}">
                <a16:creationId xmlns:a16="http://schemas.microsoft.com/office/drawing/2014/main" id="{AA76C8A2-CE63-88F0-780A-B1DBDAC46378}"/>
              </a:ext>
            </a:extLst>
          </p:cNvPr>
          <p:cNvGrpSpPr/>
          <p:nvPr/>
        </p:nvGrpSpPr>
        <p:grpSpPr>
          <a:xfrm>
            <a:off x="1028700" y="2184507"/>
            <a:ext cx="1277318" cy="1247232"/>
            <a:chOff x="0" y="0"/>
            <a:chExt cx="336413" cy="328489"/>
          </a:xfrm>
        </p:grpSpPr>
        <p:sp>
          <p:nvSpPr>
            <p:cNvPr id="141" name="Freeform 20">
              <a:extLst>
                <a:ext uri="{FF2B5EF4-FFF2-40B4-BE49-F238E27FC236}">
                  <a16:creationId xmlns:a16="http://schemas.microsoft.com/office/drawing/2014/main" id="{537A2CDD-B78D-5D48-BC75-AB39C16B5EEA}"/>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42" name="TextBox 21">
              <a:extLst>
                <a:ext uri="{FF2B5EF4-FFF2-40B4-BE49-F238E27FC236}">
                  <a16:creationId xmlns:a16="http://schemas.microsoft.com/office/drawing/2014/main" id="{7794F75D-9A61-2B68-0672-EC3E75F05D56}"/>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44" name="Group 23">
            <a:extLst>
              <a:ext uri="{FF2B5EF4-FFF2-40B4-BE49-F238E27FC236}">
                <a16:creationId xmlns:a16="http://schemas.microsoft.com/office/drawing/2014/main" id="{E53D8EA4-E488-FA2E-1064-32A1AF17CA08}"/>
              </a:ext>
            </a:extLst>
          </p:cNvPr>
          <p:cNvGrpSpPr/>
          <p:nvPr/>
        </p:nvGrpSpPr>
        <p:grpSpPr>
          <a:xfrm>
            <a:off x="6761449" y="729091"/>
            <a:ext cx="4765102" cy="1247232"/>
            <a:chOff x="0" y="0"/>
            <a:chExt cx="1585762" cy="415062"/>
          </a:xfrm>
        </p:grpSpPr>
        <p:sp>
          <p:nvSpPr>
            <p:cNvPr id="145" name="Freeform 24">
              <a:extLst>
                <a:ext uri="{FF2B5EF4-FFF2-40B4-BE49-F238E27FC236}">
                  <a16:creationId xmlns:a16="http://schemas.microsoft.com/office/drawing/2014/main" id="{3E0F527E-9871-DCE7-2758-BC2CEB91B2DF}"/>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46" name="TextBox 25">
              <a:extLst>
                <a:ext uri="{FF2B5EF4-FFF2-40B4-BE49-F238E27FC236}">
                  <a16:creationId xmlns:a16="http://schemas.microsoft.com/office/drawing/2014/main" id="{EB67A3A2-ACCA-30A9-BA9D-2A75C2F2ED44}"/>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47" name="Group 26">
            <a:extLst>
              <a:ext uri="{FF2B5EF4-FFF2-40B4-BE49-F238E27FC236}">
                <a16:creationId xmlns:a16="http://schemas.microsoft.com/office/drawing/2014/main" id="{09882120-1DF1-D64B-D5B0-B83FDDF449D5}"/>
              </a:ext>
            </a:extLst>
          </p:cNvPr>
          <p:cNvGrpSpPr/>
          <p:nvPr/>
        </p:nvGrpSpPr>
        <p:grpSpPr>
          <a:xfrm>
            <a:off x="6761449" y="729091"/>
            <a:ext cx="1277318" cy="1247232"/>
            <a:chOff x="0" y="0"/>
            <a:chExt cx="336413" cy="328489"/>
          </a:xfrm>
        </p:grpSpPr>
        <p:sp>
          <p:nvSpPr>
            <p:cNvPr id="148" name="Freeform 27">
              <a:extLst>
                <a:ext uri="{FF2B5EF4-FFF2-40B4-BE49-F238E27FC236}">
                  <a16:creationId xmlns:a16="http://schemas.microsoft.com/office/drawing/2014/main" id="{BFECE879-BAD5-123E-0752-F76FBF124251}"/>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49" name="TextBox 28">
              <a:extLst>
                <a:ext uri="{FF2B5EF4-FFF2-40B4-BE49-F238E27FC236}">
                  <a16:creationId xmlns:a16="http://schemas.microsoft.com/office/drawing/2014/main" id="{38703306-4298-E825-D2C5-A12EB0ED13F6}"/>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51" name="Group 30">
            <a:extLst>
              <a:ext uri="{FF2B5EF4-FFF2-40B4-BE49-F238E27FC236}">
                <a16:creationId xmlns:a16="http://schemas.microsoft.com/office/drawing/2014/main" id="{0B816CC6-09E2-A708-2AC0-1826CD5285D2}"/>
              </a:ext>
            </a:extLst>
          </p:cNvPr>
          <p:cNvGrpSpPr/>
          <p:nvPr/>
        </p:nvGrpSpPr>
        <p:grpSpPr>
          <a:xfrm>
            <a:off x="6761449" y="2184507"/>
            <a:ext cx="4765102" cy="1247232"/>
            <a:chOff x="0" y="0"/>
            <a:chExt cx="1585762" cy="415062"/>
          </a:xfrm>
        </p:grpSpPr>
        <p:sp>
          <p:nvSpPr>
            <p:cNvPr id="152" name="Freeform 31">
              <a:extLst>
                <a:ext uri="{FF2B5EF4-FFF2-40B4-BE49-F238E27FC236}">
                  <a16:creationId xmlns:a16="http://schemas.microsoft.com/office/drawing/2014/main" id="{5A999DE5-6066-65F0-82F1-977F4518DE3A}"/>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dirty="0"/>
            </a:p>
          </p:txBody>
        </p:sp>
        <p:sp>
          <p:nvSpPr>
            <p:cNvPr id="153" name="TextBox 32">
              <a:extLst>
                <a:ext uri="{FF2B5EF4-FFF2-40B4-BE49-F238E27FC236}">
                  <a16:creationId xmlns:a16="http://schemas.microsoft.com/office/drawing/2014/main" id="{E488A6CD-330F-9EDE-84CA-51C6FED9BCA8}"/>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54" name="Group 33">
            <a:extLst>
              <a:ext uri="{FF2B5EF4-FFF2-40B4-BE49-F238E27FC236}">
                <a16:creationId xmlns:a16="http://schemas.microsoft.com/office/drawing/2014/main" id="{EEDA4EE6-EB19-7F4B-8F99-F9B955B0ABC7}"/>
              </a:ext>
            </a:extLst>
          </p:cNvPr>
          <p:cNvGrpSpPr/>
          <p:nvPr/>
        </p:nvGrpSpPr>
        <p:grpSpPr>
          <a:xfrm>
            <a:off x="6761449" y="2184507"/>
            <a:ext cx="1277318" cy="1247232"/>
            <a:chOff x="0" y="0"/>
            <a:chExt cx="336413" cy="328489"/>
          </a:xfrm>
        </p:grpSpPr>
        <p:sp>
          <p:nvSpPr>
            <p:cNvPr id="155" name="Freeform 34">
              <a:extLst>
                <a:ext uri="{FF2B5EF4-FFF2-40B4-BE49-F238E27FC236}">
                  <a16:creationId xmlns:a16="http://schemas.microsoft.com/office/drawing/2014/main" id="{35DB7C8A-0371-BA0A-C311-8D8439F50552}"/>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56" name="TextBox 35">
              <a:extLst>
                <a:ext uri="{FF2B5EF4-FFF2-40B4-BE49-F238E27FC236}">
                  <a16:creationId xmlns:a16="http://schemas.microsoft.com/office/drawing/2014/main" id="{16A2248A-D9DC-BD5C-F170-542C765E1ABA}"/>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57" name="Group 36">
            <a:extLst>
              <a:ext uri="{FF2B5EF4-FFF2-40B4-BE49-F238E27FC236}">
                <a16:creationId xmlns:a16="http://schemas.microsoft.com/office/drawing/2014/main" id="{6E4ED4AA-59D0-329E-5123-C02CE1EA1BD8}"/>
              </a:ext>
            </a:extLst>
          </p:cNvPr>
          <p:cNvGrpSpPr/>
          <p:nvPr/>
        </p:nvGrpSpPr>
        <p:grpSpPr>
          <a:xfrm>
            <a:off x="6761449" y="3641288"/>
            <a:ext cx="4765102" cy="1247232"/>
            <a:chOff x="0" y="0"/>
            <a:chExt cx="1585762" cy="415062"/>
          </a:xfrm>
        </p:grpSpPr>
        <p:sp>
          <p:nvSpPr>
            <p:cNvPr id="158" name="Freeform 37">
              <a:extLst>
                <a:ext uri="{FF2B5EF4-FFF2-40B4-BE49-F238E27FC236}">
                  <a16:creationId xmlns:a16="http://schemas.microsoft.com/office/drawing/2014/main" id="{E7884F6D-FF89-B687-1965-01E0FABE41B1}"/>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59" name="TextBox 38">
              <a:extLst>
                <a:ext uri="{FF2B5EF4-FFF2-40B4-BE49-F238E27FC236}">
                  <a16:creationId xmlns:a16="http://schemas.microsoft.com/office/drawing/2014/main" id="{0379029C-D50A-199F-8304-FD2262F6CEA6}"/>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60" name="Group 39">
            <a:extLst>
              <a:ext uri="{FF2B5EF4-FFF2-40B4-BE49-F238E27FC236}">
                <a16:creationId xmlns:a16="http://schemas.microsoft.com/office/drawing/2014/main" id="{5161B5CE-7C47-0DFB-8F8F-A70A3B61C3CB}"/>
              </a:ext>
            </a:extLst>
          </p:cNvPr>
          <p:cNvGrpSpPr/>
          <p:nvPr/>
        </p:nvGrpSpPr>
        <p:grpSpPr>
          <a:xfrm>
            <a:off x="6761449" y="3641288"/>
            <a:ext cx="1277318" cy="1247232"/>
            <a:chOff x="0" y="0"/>
            <a:chExt cx="336413" cy="328489"/>
          </a:xfrm>
        </p:grpSpPr>
        <p:sp>
          <p:nvSpPr>
            <p:cNvPr id="161" name="Freeform 40">
              <a:extLst>
                <a:ext uri="{FF2B5EF4-FFF2-40B4-BE49-F238E27FC236}">
                  <a16:creationId xmlns:a16="http://schemas.microsoft.com/office/drawing/2014/main" id="{923ADD6C-53DB-2E09-F83D-4011536AE33B}"/>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62" name="TextBox 41">
              <a:extLst>
                <a:ext uri="{FF2B5EF4-FFF2-40B4-BE49-F238E27FC236}">
                  <a16:creationId xmlns:a16="http://schemas.microsoft.com/office/drawing/2014/main" id="{364042A3-B7E7-5D9F-6585-221DD2E320FB}"/>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63" name="Group 42">
            <a:extLst>
              <a:ext uri="{FF2B5EF4-FFF2-40B4-BE49-F238E27FC236}">
                <a16:creationId xmlns:a16="http://schemas.microsoft.com/office/drawing/2014/main" id="{DBB31047-A4B3-740F-4CA5-45D348493A06}"/>
              </a:ext>
            </a:extLst>
          </p:cNvPr>
          <p:cNvGrpSpPr/>
          <p:nvPr/>
        </p:nvGrpSpPr>
        <p:grpSpPr>
          <a:xfrm>
            <a:off x="6761449" y="5098070"/>
            <a:ext cx="4765102" cy="1247232"/>
            <a:chOff x="0" y="0"/>
            <a:chExt cx="1585762" cy="415062"/>
          </a:xfrm>
        </p:grpSpPr>
        <p:sp>
          <p:nvSpPr>
            <p:cNvPr id="164" name="Freeform 43">
              <a:extLst>
                <a:ext uri="{FF2B5EF4-FFF2-40B4-BE49-F238E27FC236}">
                  <a16:creationId xmlns:a16="http://schemas.microsoft.com/office/drawing/2014/main" id="{05401C8A-C961-E18E-564D-198F85FAF8E9}"/>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dirty="0"/>
            </a:p>
          </p:txBody>
        </p:sp>
        <p:sp>
          <p:nvSpPr>
            <p:cNvPr id="165" name="TextBox 44">
              <a:extLst>
                <a:ext uri="{FF2B5EF4-FFF2-40B4-BE49-F238E27FC236}">
                  <a16:creationId xmlns:a16="http://schemas.microsoft.com/office/drawing/2014/main" id="{D1D1EAE4-750C-9436-C4E1-EC0883D427DA}"/>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66" name="Group 45">
            <a:extLst>
              <a:ext uri="{FF2B5EF4-FFF2-40B4-BE49-F238E27FC236}">
                <a16:creationId xmlns:a16="http://schemas.microsoft.com/office/drawing/2014/main" id="{EE91E77E-7FA8-FA4F-C5BC-433D758D85CA}"/>
              </a:ext>
            </a:extLst>
          </p:cNvPr>
          <p:cNvGrpSpPr/>
          <p:nvPr/>
        </p:nvGrpSpPr>
        <p:grpSpPr>
          <a:xfrm>
            <a:off x="6761449" y="5144043"/>
            <a:ext cx="1277318" cy="1142457"/>
            <a:chOff x="0" y="0"/>
            <a:chExt cx="336413" cy="300894"/>
          </a:xfrm>
        </p:grpSpPr>
        <p:sp>
          <p:nvSpPr>
            <p:cNvPr id="167" name="Freeform 46">
              <a:extLst>
                <a:ext uri="{FF2B5EF4-FFF2-40B4-BE49-F238E27FC236}">
                  <a16:creationId xmlns:a16="http://schemas.microsoft.com/office/drawing/2014/main" id="{7290ED74-882F-A2DB-5EF6-8DCD48EAD2DB}"/>
                </a:ext>
              </a:extLst>
            </p:cNvPr>
            <p:cNvSpPr/>
            <p:nvPr/>
          </p:nvSpPr>
          <p:spPr>
            <a:xfrm>
              <a:off x="0" y="0"/>
              <a:ext cx="336413" cy="300894"/>
            </a:xfrm>
            <a:custGeom>
              <a:avLst/>
              <a:gdLst/>
              <a:ahLst/>
              <a:cxnLst/>
              <a:rect l="l" t="t" r="r" b="b"/>
              <a:pathLst>
                <a:path w="336413" h="300894">
                  <a:moveTo>
                    <a:pt x="0" y="0"/>
                  </a:moveTo>
                  <a:lnTo>
                    <a:pt x="336413" y="0"/>
                  </a:lnTo>
                  <a:lnTo>
                    <a:pt x="336413" y="300894"/>
                  </a:lnTo>
                  <a:lnTo>
                    <a:pt x="0" y="300894"/>
                  </a:lnTo>
                  <a:close/>
                </a:path>
              </a:pathLst>
            </a:custGeom>
            <a:solidFill>
              <a:srgbClr val="BCCF00"/>
            </a:solidFill>
          </p:spPr>
          <p:txBody>
            <a:bodyPr/>
            <a:lstStyle/>
            <a:p>
              <a:endParaRPr lang="en-GB"/>
            </a:p>
          </p:txBody>
        </p:sp>
        <p:sp>
          <p:nvSpPr>
            <p:cNvPr id="168" name="TextBox 47">
              <a:extLst>
                <a:ext uri="{FF2B5EF4-FFF2-40B4-BE49-F238E27FC236}">
                  <a16:creationId xmlns:a16="http://schemas.microsoft.com/office/drawing/2014/main" id="{3E0E62B1-0F95-4660-3F31-22336FFB44CD}"/>
                </a:ext>
              </a:extLst>
            </p:cNvPr>
            <p:cNvSpPr txBox="1"/>
            <p:nvPr/>
          </p:nvSpPr>
          <p:spPr>
            <a:xfrm>
              <a:off x="0" y="-9525"/>
              <a:ext cx="336413" cy="310419"/>
            </a:xfrm>
            <a:prstGeom prst="rect">
              <a:avLst/>
            </a:prstGeom>
          </p:spPr>
          <p:txBody>
            <a:bodyPr lIns="50800" tIns="50800" rIns="50800" bIns="50800" rtlCol="0" anchor="ctr"/>
            <a:lstStyle/>
            <a:p>
              <a:pPr algn="ctr">
                <a:lnSpc>
                  <a:spcPts val="3120"/>
                </a:lnSpc>
              </a:pPr>
              <a:endParaRPr/>
            </a:p>
          </p:txBody>
        </p:sp>
      </p:grpSp>
      <p:grpSp>
        <p:nvGrpSpPr>
          <p:cNvPr id="169" name="Group 48">
            <a:extLst>
              <a:ext uri="{FF2B5EF4-FFF2-40B4-BE49-F238E27FC236}">
                <a16:creationId xmlns:a16="http://schemas.microsoft.com/office/drawing/2014/main" id="{D5A54577-788F-C99E-E18A-93FEB5C9FF8D}"/>
              </a:ext>
            </a:extLst>
          </p:cNvPr>
          <p:cNvGrpSpPr/>
          <p:nvPr/>
        </p:nvGrpSpPr>
        <p:grpSpPr>
          <a:xfrm>
            <a:off x="6761449" y="6653717"/>
            <a:ext cx="4765102" cy="1247232"/>
            <a:chOff x="0" y="0"/>
            <a:chExt cx="1585762" cy="415062"/>
          </a:xfrm>
        </p:grpSpPr>
        <p:sp>
          <p:nvSpPr>
            <p:cNvPr id="170" name="Freeform 49">
              <a:extLst>
                <a:ext uri="{FF2B5EF4-FFF2-40B4-BE49-F238E27FC236}">
                  <a16:creationId xmlns:a16="http://schemas.microsoft.com/office/drawing/2014/main" id="{5DEF3274-E156-7561-A877-36EAAA61BE51}"/>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71" name="TextBox 50">
              <a:extLst>
                <a:ext uri="{FF2B5EF4-FFF2-40B4-BE49-F238E27FC236}">
                  <a16:creationId xmlns:a16="http://schemas.microsoft.com/office/drawing/2014/main" id="{A8E0A907-80B4-2699-D167-1F8DC9FDE2F6}"/>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72" name="Group 51">
            <a:extLst>
              <a:ext uri="{FF2B5EF4-FFF2-40B4-BE49-F238E27FC236}">
                <a16:creationId xmlns:a16="http://schemas.microsoft.com/office/drawing/2014/main" id="{DFB1487E-2FBF-601B-DD57-D8508FE7B3EB}"/>
              </a:ext>
            </a:extLst>
          </p:cNvPr>
          <p:cNvGrpSpPr/>
          <p:nvPr/>
        </p:nvGrpSpPr>
        <p:grpSpPr>
          <a:xfrm>
            <a:off x="6761449" y="6653717"/>
            <a:ext cx="1277318" cy="1247232"/>
            <a:chOff x="0" y="0"/>
            <a:chExt cx="336413" cy="328489"/>
          </a:xfrm>
        </p:grpSpPr>
        <p:sp>
          <p:nvSpPr>
            <p:cNvPr id="173" name="Freeform 52">
              <a:extLst>
                <a:ext uri="{FF2B5EF4-FFF2-40B4-BE49-F238E27FC236}">
                  <a16:creationId xmlns:a16="http://schemas.microsoft.com/office/drawing/2014/main" id="{CF096EB2-D890-09C2-5B6A-DB9473F0B401}"/>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74" name="TextBox 53">
              <a:extLst>
                <a:ext uri="{FF2B5EF4-FFF2-40B4-BE49-F238E27FC236}">
                  <a16:creationId xmlns:a16="http://schemas.microsoft.com/office/drawing/2014/main" id="{9AEEB10F-9843-73D5-C840-8FA9AD6A3ADA}"/>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75" name="Group 54">
            <a:extLst>
              <a:ext uri="{FF2B5EF4-FFF2-40B4-BE49-F238E27FC236}">
                <a16:creationId xmlns:a16="http://schemas.microsoft.com/office/drawing/2014/main" id="{C46BA02A-8E8B-30C6-F436-808BCA3207F6}"/>
              </a:ext>
            </a:extLst>
          </p:cNvPr>
          <p:cNvGrpSpPr/>
          <p:nvPr/>
        </p:nvGrpSpPr>
        <p:grpSpPr>
          <a:xfrm>
            <a:off x="6761449" y="8110499"/>
            <a:ext cx="4765102" cy="1247232"/>
            <a:chOff x="0" y="0"/>
            <a:chExt cx="1585762" cy="415062"/>
          </a:xfrm>
        </p:grpSpPr>
        <p:sp>
          <p:nvSpPr>
            <p:cNvPr id="176" name="Freeform 55">
              <a:extLst>
                <a:ext uri="{FF2B5EF4-FFF2-40B4-BE49-F238E27FC236}">
                  <a16:creationId xmlns:a16="http://schemas.microsoft.com/office/drawing/2014/main" id="{36DBAE6B-16A3-57F5-75ED-305000DA2B5B}"/>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77" name="TextBox 56">
              <a:extLst>
                <a:ext uri="{FF2B5EF4-FFF2-40B4-BE49-F238E27FC236}">
                  <a16:creationId xmlns:a16="http://schemas.microsoft.com/office/drawing/2014/main" id="{3638B37E-192A-BF3B-3201-3F8E522A7B3F}"/>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78" name="Group 57">
            <a:extLst>
              <a:ext uri="{FF2B5EF4-FFF2-40B4-BE49-F238E27FC236}">
                <a16:creationId xmlns:a16="http://schemas.microsoft.com/office/drawing/2014/main" id="{45C2EF9A-89E8-5984-C661-16F95384222E}"/>
              </a:ext>
            </a:extLst>
          </p:cNvPr>
          <p:cNvGrpSpPr/>
          <p:nvPr/>
        </p:nvGrpSpPr>
        <p:grpSpPr>
          <a:xfrm>
            <a:off x="6761449" y="8110499"/>
            <a:ext cx="1277318" cy="1247232"/>
            <a:chOff x="0" y="0"/>
            <a:chExt cx="336413" cy="328489"/>
          </a:xfrm>
        </p:grpSpPr>
        <p:sp>
          <p:nvSpPr>
            <p:cNvPr id="179" name="Freeform 58">
              <a:extLst>
                <a:ext uri="{FF2B5EF4-FFF2-40B4-BE49-F238E27FC236}">
                  <a16:creationId xmlns:a16="http://schemas.microsoft.com/office/drawing/2014/main" id="{657786CD-CA10-E7D3-F08B-18F23CF749F6}"/>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80" name="TextBox 59">
              <a:extLst>
                <a:ext uri="{FF2B5EF4-FFF2-40B4-BE49-F238E27FC236}">
                  <a16:creationId xmlns:a16="http://schemas.microsoft.com/office/drawing/2014/main" id="{E3059810-510F-DFFF-8081-1367C0918D4E}"/>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81" name="Group 60">
            <a:extLst>
              <a:ext uri="{FF2B5EF4-FFF2-40B4-BE49-F238E27FC236}">
                <a16:creationId xmlns:a16="http://schemas.microsoft.com/office/drawing/2014/main" id="{BFAD4FFA-79ED-3D9C-5615-30D6D8B61380}"/>
              </a:ext>
            </a:extLst>
          </p:cNvPr>
          <p:cNvGrpSpPr/>
          <p:nvPr/>
        </p:nvGrpSpPr>
        <p:grpSpPr>
          <a:xfrm>
            <a:off x="12494198" y="729091"/>
            <a:ext cx="4765102" cy="1247232"/>
            <a:chOff x="0" y="0"/>
            <a:chExt cx="1585762" cy="415062"/>
          </a:xfrm>
        </p:grpSpPr>
        <p:sp>
          <p:nvSpPr>
            <p:cNvPr id="182" name="Freeform 61">
              <a:extLst>
                <a:ext uri="{FF2B5EF4-FFF2-40B4-BE49-F238E27FC236}">
                  <a16:creationId xmlns:a16="http://schemas.microsoft.com/office/drawing/2014/main" id="{28941CB9-E684-1170-4D47-B2338B5D64D2}"/>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83" name="TextBox 62">
              <a:extLst>
                <a:ext uri="{FF2B5EF4-FFF2-40B4-BE49-F238E27FC236}">
                  <a16:creationId xmlns:a16="http://schemas.microsoft.com/office/drawing/2014/main" id="{46560B6C-1E5E-E3AF-61FE-706B81B0268F}"/>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84" name="Group 63">
            <a:extLst>
              <a:ext uri="{FF2B5EF4-FFF2-40B4-BE49-F238E27FC236}">
                <a16:creationId xmlns:a16="http://schemas.microsoft.com/office/drawing/2014/main" id="{FFA7413A-E777-1DB6-6FE2-14475A7986BF}"/>
              </a:ext>
            </a:extLst>
          </p:cNvPr>
          <p:cNvGrpSpPr/>
          <p:nvPr/>
        </p:nvGrpSpPr>
        <p:grpSpPr>
          <a:xfrm>
            <a:off x="12494198" y="729091"/>
            <a:ext cx="1277318" cy="1247232"/>
            <a:chOff x="0" y="0"/>
            <a:chExt cx="336413" cy="328489"/>
          </a:xfrm>
        </p:grpSpPr>
        <p:sp>
          <p:nvSpPr>
            <p:cNvPr id="185" name="Freeform 64">
              <a:extLst>
                <a:ext uri="{FF2B5EF4-FFF2-40B4-BE49-F238E27FC236}">
                  <a16:creationId xmlns:a16="http://schemas.microsoft.com/office/drawing/2014/main" id="{9FBAD0E3-DE90-6BAE-82D7-B849CCA81AC2}"/>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86" name="TextBox 65">
              <a:extLst>
                <a:ext uri="{FF2B5EF4-FFF2-40B4-BE49-F238E27FC236}">
                  <a16:creationId xmlns:a16="http://schemas.microsoft.com/office/drawing/2014/main" id="{5437412E-E56E-27F5-69B5-3A44926FB2AC}"/>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87" name="Group 66">
            <a:extLst>
              <a:ext uri="{FF2B5EF4-FFF2-40B4-BE49-F238E27FC236}">
                <a16:creationId xmlns:a16="http://schemas.microsoft.com/office/drawing/2014/main" id="{D3E048DF-D5FE-119B-4FE2-5E9E7A346FD0}"/>
              </a:ext>
            </a:extLst>
          </p:cNvPr>
          <p:cNvGrpSpPr/>
          <p:nvPr/>
        </p:nvGrpSpPr>
        <p:grpSpPr>
          <a:xfrm>
            <a:off x="12494198" y="2184507"/>
            <a:ext cx="4765102" cy="1247232"/>
            <a:chOff x="0" y="0"/>
            <a:chExt cx="1585762" cy="415062"/>
          </a:xfrm>
        </p:grpSpPr>
        <p:sp>
          <p:nvSpPr>
            <p:cNvPr id="188" name="Freeform 67">
              <a:extLst>
                <a:ext uri="{FF2B5EF4-FFF2-40B4-BE49-F238E27FC236}">
                  <a16:creationId xmlns:a16="http://schemas.microsoft.com/office/drawing/2014/main" id="{19043FF5-4832-54B7-1AB6-45F5D2B284AC}"/>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89" name="TextBox 68">
              <a:extLst>
                <a:ext uri="{FF2B5EF4-FFF2-40B4-BE49-F238E27FC236}">
                  <a16:creationId xmlns:a16="http://schemas.microsoft.com/office/drawing/2014/main" id="{D31CD7DF-3AAA-8DBC-9E53-5A4301862DE6}"/>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90" name="Group 69">
            <a:extLst>
              <a:ext uri="{FF2B5EF4-FFF2-40B4-BE49-F238E27FC236}">
                <a16:creationId xmlns:a16="http://schemas.microsoft.com/office/drawing/2014/main" id="{A99EE03A-ACC2-F70D-B818-6116A09F29E9}"/>
              </a:ext>
            </a:extLst>
          </p:cNvPr>
          <p:cNvGrpSpPr/>
          <p:nvPr/>
        </p:nvGrpSpPr>
        <p:grpSpPr>
          <a:xfrm>
            <a:off x="12494198" y="2184507"/>
            <a:ext cx="1277318" cy="1247232"/>
            <a:chOff x="0" y="0"/>
            <a:chExt cx="336413" cy="328489"/>
          </a:xfrm>
        </p:grpSpPr>
        <p:sp>
          <p:nvSpPr>
            <p:cNvPr id="191" name="Freeform 70">
              <a:extLst>
                <a:ext uri="{FF2B5EF4-FFF2-40B4-BE49-F238E27FC236}">
                  <a16:creationId xmlns:a16="http://schemas.microsoft.com/office/drawing/2014/main" id="{4EDC30B7-BC2E-64B3-0237-5EFCEC8FFCA4}"/>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92" name="TextBox 71">
              <a:extLst>
                <a:ext uri="{FF2B5EF4-FFF2-40B4-BE49-F238E27FC236}">
                  <a16:creationId xmlns:a16="http://schemas.microsoft.com/office/drawing/2014/main" id="{E6EF6E3B-7C0C-63FE-01D5-BE20D25628CB}"/>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93" name="Group 72">
            <a:extLst>
              <a:ext uri="{FF2B5EF4-FFF2-40B4-BE49-F238E27FC236}">
                <a16:creationId xmlns:a16="http://schemas.microsoft.com/office/drawing/2014/main" id="{2355CB0C-3AD4-6659-F0D1-22E4AE0420E6}"/>
              </a:ext>
            </a:extLst>
          </p:cNvPr>
          <p:cNvGrpSpPr/>
          <p:nvPr/>
        </p:nvGrpSpPr>
        <p:grpSpPr>
          <a:xfrm>
            <a:off x="12494198" y="3641288"/>
            <a:ext cx="4765102" cy="1247232"/>
            <a:chOff x="0" y="0"/>
            <a:chExt cx="1585762" cy="415062"/>
          </a:xfrm>
        </p:grpSpPr>
        <p:sp>
          <p:nvSpPr>
            <p:cNvPr id="194" name="Freeform 73">
              <a:extLst>
                <a:ext uri="{FF2B5EF4-FFF2-40B4-BE49-F238E27FC236}">
                  <a16:creationId xmlns:a16="http://schemas.microsoft.com/office/drawing/2014/main" id="{AE889DCE-32D4-7648-8832-2DC7D6ED2BA5}"/>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195" name="TextBox 74">
              <a:extLst>
                <a:ext uri="{FF2B5EF4-FFF2-40B4-BE49-F238E27FC236}">
                  <a16:creationId xmlns:a16="http://schemas.microsoft.com/office/drawing/2014/main" id="{660CDC89-4F1F-A5B4-C3E4-2FF324D6B3EC}"/>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196" name="Group 75">
            <a:extLst>
              <a:ext uri="{FF2B5EF4-FFF2-40B4-BE49-F238E27FC236}">
                <a16:creationId xmlns:a16="http://schemas.microsoft.com/office/drawing/2014/main" id="{F969001F-864E-0CC8-EC1C-2B58961EDEC5}"/>
              </a:ext>
            </a:extLst>
          </p:cNvPr>
          <p:cNvGrpSpPr/>
          <p:nvPr/>
        </p:nvGrpSpPr>
        <p:grpSpPr>
          <a:xfrm>
            <a:off x="12494198" y="3641288"/>
            <a:ext cx="1277318" cy="1247232"/>
            <a:chOff x="0" y="0"/>
            <a:chExt cx="336413" cy="328489"/>
          </a:xfrm>
        </p:grpSpPr>
        <p:sp>
          <p:nvSpPr>
            <p:cNvPr id="197" name="Freeform 76">
              <a:extLst>
                <a:ext uri="{FF2B5EF4-FFF2-40B4-BE49-F238E27FC236}">
                  <a16:creationId xmlns:a16="http://schemas.microsoft.com/office/drawing/2014/main" id="{B0AE3043-0568-B905-6D78-B9EBE2BBD909}"/>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198" name="TextBox 77">
              <a:extLst>
                <a:ext uri="{FF2B5EF4-FFF2-40B4-BE49-F238E27FC236}">
                  <a16:creationId xmlns:a16="http://schemas.microsoft.com/office/drawing/2014/main" id="{5202BD15-1597-5E81-9C8A-685959B007E5}"/>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199" name="Group 78">
            <a:extLst>
              <a:ext uri="{FF2B5EF4-FFF2-40B4-BE49-F238E27FC236}">
                <a16:creationId xmlns:a16="http://schemas.microsoft.com/office/drawing/2014/main" id="{DE9E521F-6821-18BA-BEA0-830665E45FCB}"/>
              </a:ext>
            </a:extLst>
          </p:cNvPr>
          <p:cNvGrpSpPr/>
          <p:nvPr/>
        </p:nvGrpSpPr>
        <p:grpSpPr>
          <a:xfrm>
            <a:off x="12494198" y="5098070"/>
            <a:ext cx="4765102" cy="1247232"/>
            <a:chOff x="0" y="0"/>
            <a:chExt cx="1585762" cy="415062"/>
          </a:xfrm>
        </p:grpSpPr>
        <p:sp>
          <p:nvSpPr>
            <p:cNvPr id="200" name="Freeform 79">
              <a:extLst>
                <a:ext uri="{FF2B5EF4-FFF2-40B4-BE49-F238E27FC236}">
                  <a16:creationId xmlns:a16="http://schemas.microsoft.com/office/drawing/2014/main" id="{A5E90FF1-062B-DCEB-0AAC-2E2EDD846569}"/>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201" name="TextBox 80">
              <a:extLst>
                <a:ext uri="{FF2B5EF4-FFF2-40B4-BE49-F238E27FC236}">
                  <a16:creationId xmlns:a16="http://schemas.microsoft.com/office/drawing/2014/main" id="{E8E21BFC-964C-3F1D-C86F-8EF08BE40FCC}"/>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202" name="Group 81">
            <a:extLst>
              <a:ext uri="{FF2B5EF4-FFF2-40B4-BE49-F238E27FC236}">
                <a16:creationId xmlns:a16="http://schemas.microsoft.com/office/drawing/2014/main" id="{70FE557E-F14B-AED6-F190-0DCAB0443B51}"/>
              </a:ext>
            </a:extLst>
          </p:cNvPr>
          <p:cNvGrpSpPr/>
          <p:nvPr/>
        </p:nvGrpSpPr>
        <p:grpSpPr>
          <a:xfrm>
            <a:off x="12494198" y="5098070"/>
            <a:ext cx="1277318" cy="1247232"/>
            <a:chOff x="0" y="0"/>
            <a:chExt cx="336413" cy="328489"/>
          </a:xfrm>
        </p:grpSpPr>
        <p:sp>
          <p:nvSpPr>
            <p:cNvPr id="203" name="Freeform 82">
              <a:extLst>
                <a:ext uri="{FF2B5EF4-FFF2-40B4-BE49-F238E27FC236}">
                  <a16:creationId xmlns:a16="http://schemas.microsoft.com/office/drawing/2014/main" id="{6AD80C70-3476-E23C-3C16-88FC4A3F8C6A}"/>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04" name="TextBox 83">
              <a:extLst>
                <a:ext uri="{FF2B5EF4-FFF2-40B4-BE49-F238E27FC236}">
                  <a16:creationId xmlns:a16="http://schemas.microsoft.com/office/drawing/2014/main" id="{A696E618-15EE-A6AC-6234-FF06F8AEB13D}"/>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205" name="Group 84">
            <a:extLst>
              <a:ext uri="{FF2B5EF4-FFF2-40B4-BE49-F238E27FC236}">
                <a16:creationId xmlns:a16="http://schemas.microsoft.com/office/drawing/2014/main" id="{4F7CB99D-0828-18FC-54D9-955A117D08C2}"/>
              </a:ext>
            </a:extLst>
          </p:cNvPr>
          <p:cNvGrpSpPr/>
          <p:nvPr/>
        </p:nvGrpSpPr>
        <p:grpSpPr>
          <a:xfrm>
            <a:off x="12494198" y="6653717"/>
            <a:ext cx="4765102" cy="1247232"/>
            <a:chOff x="0" y="0"/>
            <a:chExt cx="1585762" cy="415062"/>
          </a:xfrm>
        </p:grpSpPr>
        <p:sp>
          <p:nvSpPr>
            <p:cNvPr id="206" name="Freeform 85">
              <a:extLst>
                <a:ext uri="{FF2B5EF4-FFF2-40B4-BE49-F238E27FC236}">
                  <a16:creationId xmlns:a16="http://schemas.microsoft.com/office/drawing/2014/main" id="{6FEC5957-1E8F-0C8E-5049-4705EE34C960}"/>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207" name="TextBox 86">
              <a:extLst>
                <a:ext uri="{FF2B5EF4-FFF2-40B4-BE49-F238E27FC236}">
                  <a16:creationId xmlns:a16="http://schemas.microsoft.com/office/drawing/2014/main" id="{3E6C6AB5-D132-F5F3-AF1C-E4E2F83A3A28}"/>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208" name="Group 87">
            <a:extLst>
              <a:ext uri="{FF2B5EF4-FFF2-40B4-BE49-F238E27FC236}">
                <a16:creationId xmlns:a16="http://schemas.microsoft.com/office/drawing/2014/main" id="{A415DED3-F915-D09C-F27B-7B7EA40891CD}"/>
              </a:ext>
            </a:extLst>
          </p:cNvPr>
          <p:cNvGrpSpPr/>
          <p:nvPr/>
        </p:nvGrpSpPr>
        <p:grpSpPr>
          <a:xfrm>
            <a:off x="12494198" y="6700104"/>
            <a:ext cx="1277318" cy="1247232"/>
            <a:chOff x="0" y="0"/>
            <a:chExt cx="336413" cy="328489"/>
          </a:xfrm>
        </p:grpSpPr>
        <p:sp>
          <p:nvSpPr>
            <p:cNvPr id="209" name="Freeform 88">
              <a:extLst>
                <a:ext uri="{FF2B5EF4-FFF2-40B4-BE49-F238E27FC236}">
                  <a16:creationId xmlns:a16="http://schemas.microsoft.com/office/drawing/2014/main" id="{F975F490-54E3-87EE-3B06-48E9760A853F}"/>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10" name="TextBox 89">
              <a:extLst>
                <a:ext uri="{FF2B5EF4-FFF2-40B4-BE49-F238E27FC236}">
                  <a16:creationId xmlns:a16="http://schemas.microsoft.com/office/drawing/2014/main" id="{3ACEA62F-2CF4-81B3-94AC-3D5B3DC7CA26}"/>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grpSp>
        <p:nvGrpSpPr>
          <p:cNvPr id="211" name="Group 90">
            <a:extLst>
              <a:ext uri="{FF2B5EF4-FFF2-40B4-BE49-F238E27FC236}">
                <a16:creationId xmlns:a16="http://schemas.microsoft.com/office/drawing/2014/main" id="{3FD5BAD4-0A54-3D60-FBC0-C73E9CFCEE20}"/>
              </a:ext>
            </a:extLst>
          </p:cNvPr>
          <p:cNvGrpSpPr/>
          <p:nvPr/>
        </p:nvGrpSpPr>
        <p:grpSpPr>
          <a:xfrm>
            <a:off x="12494198" y="8110499"/>
            <a:ext cx="4765102" cy="1247232"/>
            <a:chOff x="0" y="0"/>
            <a:chExt cx="1585762" cy="415062"/>
          </a:xfrm>
        </p:grpSpPr>
        <p:sp>
          <p:nvSpPr>
            <p:cNvPr id="212" name="Freeform 91">
              <a:extLst>
                <a:ext uri="{FF2B5EF4-FFF2-40B4-BE49-F238E27FC236}">
                  <a16:creationId xmlns:a16="http://schemas.microsoft.com/office/drawing/2014/main" id="{9DA0097A-22FD-A12C-4C01-6CD7F1BE3C2D}"/>
                </a:ext>
              </a:extLst>
            </p:cNvPr>
            <p:cNvSpPr/>
            <p:nvPr/>
          </p:nvSpPr>
          <p:spPr>
            <a:xfrm>
              <a:off x="0" y="0"/>
              <a:ext cx="1585762" cy="415062"/>
            </a:xfrm>
            <a:custGeom>
              <a:avLst/>
              <a:gdLst/>
              <a:ahLst/>
              <a:cxnLst/>
              <a:rect l="l" t="t" r="r" b="b"/>
              <a:pathLst>
                <a:path w="1585762" h="415062">
                  <a:moveTo>
                    <a:pt x="0" y="0"/>
                  </a:moveTo>
                  <a:lnTo>
                    <a:pt x="1585762" y="0"/>
                  </a:lnTo>
                  <a:lnTo>
                    <a:pt x="1585762" y="415062"/>
                  </a:lnTo>
                  <a:lnTo>
                    <a:pt x="0" y="415062"/>
                  </a:lnTo>
                  <a:close/>
                </a:path>
              </a:pathLst>
            </a:custGeom>
            <a:solidFill>
              <a:srgbClr val="FFFFFF"/>
            </a:solidFill>
            <a:ln w="114300" cap="sq">
              <a:solidFill>
                <a:srgbClr val="BCCF00"/>
              </a:solidFill>
              <a:prstDash val="solid"/>
              <a:miter/>
            </a:ln>
          </p:spPr>
          <p:txBody>
            <a:bodyPr/>
            <a:lstStyle/>
            <a:p>
              <a:endParaRPr lang="en-GB"/>
            </a:p>
          </p:txBody>
        </p:sp>
        <p:sp>
          <p:nvSpPr>
            <p:cNvPr id="213" name="TextBox 92">
              <a:extLst>
                <a:ext uri="{FF2B5EF4-FFF2-40B4-BE49-F238E27FC236}">
                  <a16:creationId xmlns:a16="http://schemas.microsoft.com/office/drawing/2014/main" id="{6A3A4F72-130E-87C4-C283-4D8E94439EE7}"/>
                </a:ext>
              </a:extLst>
            </p:cNvPr>
            <p:cNvSpPr txBox="1"/>
            <p:nvPr/>
          </p:nvSpPr>
          <p:spPr>
            <a:xfrm>
              <a:off x="0" y="-9525"/>
              <a:ext cx="1585762" cy="424587"/>
            </a:xfrm>
            <a:prstGeom prst="rect">
              <a:avLst/>
            </a:prstGeom>
          </p:spPr>
          <p:txBody>
            <a:bodyPr lIns="50800" tIns="50800" rIns="50800" bIns="50800" rtlCol="0" anchor="ctr"/>
            <a:lstStyle/>
            <a:p>
              <a:pPr algn="ctr">
                <a:lnSpc>
                  <a:spcPts val="3120"/>
                </a:lnSpc>
              </a:pPr>
              <a:endParaRPr/>
            </a:p>
          </p:txBody>
        </p:sp>
      </p:grpSp>
      <p:grpSp>
        <p:nvGrpSpPr>
          <p:cNvPr id="214" name="Group 93">
            <a:extLst>
              <a:ext uri="{FF2B5EF4-FFF2-40B4-BE49-F238E27FC236}">
                <a16:creationId xmlns:a16="http://schemas.microsoft.com/office/drawing/2014/main" id="{92B38B93-892C-1FDA-D88F-7B58880332FC}"/>
              </a:ext>
            </a:extLst>
          </p:cNvPr>
          <p:cNvGrpSpPr/>
          <p:nvPr/>
        </p:nvGrpSpPr>
        <p:grpSpPr>
          <a:xfrm>
            <a:off x="12494198" y="8110499"/>
            <a:ext cx="1277318" cy="1247232"/>
            <a:chOff x="0" y="0"/>
            <a:chExt cx="336413" cy="328489"/>
          </a:xfrm>
        </p:grpSpPr>
        <p:sp>
          <p:nvSpPr>
            <p:cNvPr id="215" name="Freeform 94">
              <a:extLst>
                <a:ext uri="{FF2B5EF4-FFF2-40B4-BE49-F238E27FC236}">
                  <a16:creationId xmlns:a16="http://schemas.microsoft.com/office/drawing/2014/main" id="{544516CB-742B-7670-8699-4DD3A555283E}"/>
                </a:ext>
              </a:extLst>
            </p:cNvPr>
            <p:cNvSpPr/>
            <p:nvPr/>
          </p:nvSpPr>
          <p:spPr>
            <a:xfrm>
              <a:off x="0" y="0"/>
              <a:ext cx="336413" cy="328489"/>
            </a:xfrm>
            <a:custGeom>
              <a:avLst/>
              <a:gdLst/>
              <a:ahLst/>
              <a:cxnLst/>
              <a:rect l="l" t="t" r="r" b="b"/>
              <a:pathLst>
                <a:path w="336413" h="328489">
                  <a:moveTo>
                    <a:pt x="0" y="0"/>
                  </a:moveTo>
                  <a:lnTo>
                    <a:pt x="336413" y="0"/>
                  </a:lnTo>
                  <a:lnTo>
                    <a:pt x="336413" y="328489"/>
                  </a:lnTo>
                  <a:lnTo>
                    <a:pt x="0" y="328489"/>
                  </a:lnTo>
                  <a:close/>
                </a:path>
              </a:pathLst>
            </a:custGeom>
            <a:solidFill>
              <a:srgbClr val="BCCF00"/>
            </a:solidFill>
          </p:spPr>
          <p:txBody>
            <a:bodyPr/>
            <a:lstStyle/>
            <a:p>
              <a:endParaRPr lang="en-GB"/>
            </a:p>
          </p:txBody>
        </p:sp>
        <p:sp>
          <p:nvSpPr>
            <p:cNvPr id="216" name="TextBox 95">
              <a:extLst>
                <a:ext uri="{FF2B5EF4-FFF2-40B4-BE49-F238E27FC236}">
                  <a16:creationId xmlns:a16="http://schemas.microsoft.com/office/drawing/2014/main" id="{2F24A3CE-2481-3290-6691-417BFA647FD2}"/>
                </a:ext>
              </a:extLst>
            </p:cNvPr>
            <p:cNvSpPr txBox="1"/>
            <p:nvPr/>
          </p:nvSpPr>
          <p:spPr>
            <a:xfrm>
              <a:off x="0" y="-9525"/>
              <a:ext cx="336413" cy="338014"/>
            </a:xfrm>
            <a:prstGeom prst="rect">
              <a:avLst/>
            </a:prstGeom>
          </p:spPr>
          <p:txBody>
            <a:bodyPr lIns="50800" tIns="50800" rIns="50800" bIns="50800" rtlCol="0" anchor="ctr"/>
            <a:lstStyle/>
            <a:p>
              <a:pPr algn="ctr">
                <a:lnSpc>
                  <a:spcPts val="3120"/>
                </a:lnSpc>
              </a:pPr>
              <a:endParaRPr/>
            </a:p>
          </p:txBody>
        </p:sp>
      </p:grpSp>
      <p:sp>
        <p:nvSpPr>
          <p:cNvPr id="228" name="Freeform 107">
            <a:extLst>
              <a:ext uri="{FF2B5EF4-FFF2-40B4-BE49-F238E27FC236}">
                <a16:creationId xmlns:a16="http://schemas.microsoft.com/office/drawing/2014/main" id="{C0DD3374-2478-2042-98D3-304D6ABA4D66}"/>
              </a:ext>
            </a:extLst>
          </p:cNvPr>
          <p:cNvSpPr/>
          <p:nvPr/>
        </p:nvSpPr>
        <p:spPr>
          <a:xfrm flipH="1">
            <a:off x="-34940" y="4151685"/>
            <a:ext cx="7782408" cy="6150412"/>
          </a:xfrm>
          <a:custGeom>
            <a:avLst/>
            <a:gdLst/>
            <a:ahLst/>
            <a:cxnLst/>
            <a:rect l="l" t="t" r="r" b="b"/>
            <a:pathLst>
              <a:path w="11738444" h="7820738">
                <a:moveTo>
                  <a:pt x="11738444" y="0"/>
                </a:moveTo>
                <a:lnTo>
                  <a:pt x="0" y="0"/>
                </a:lnTo>
                <a:lnTo>
                  <a:pt x="0" y="7820739"/>
                </a:lnTo>
                <a:lnTo>
                  <a:pt x="11738444" y="7820739"/>
                </a:lnTo>
                <a:lnTo>
                  <a:pt x="11738444"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29" name="TextBox 108">
            <a:extLst>
              <a:ext uri="{FF2B5EF4-FFF2-40B4-BE49-F238E27FC236}">
                <a16:creationId xmlns:a16="http://schemas.microsoft.com/office/drawing/2014/main" id="{F81ABD0E-CD38-AFF2-DA01-B36BE53D634E}"/>
              </a:ext>
            </a:extLst>
          </p:cNvPr>
          <p:cNvSpPr txBox="1"/>
          <p:nvPr/>
        </p:nvSpPr>
        <p:spPr>
          <a:xfrm>
            <a:off x="2605487" y="1099693"/>
            <a:ext cx="3056337"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Software developer</a:t>
            </a:r>
          </a:p>
        </p:txBody>
      </p:sp>
      <p:sp>
        <p:nvSpPr>
          <p:cNvPr id="230" name="TextBox 109">
            <a:extLst>
              <a:ext uri="{FF2B5EF4-FFF2-40B4-BE49-F238E27FC236}">
                <a16:creationId xmlns:a16="http://schemas.microsoft.com/office/drawing/2014/main" id="{7BE49507-855D-D4BC-8B28-CD4740D26EE7}"/>
              </a:ext>
            </a:extLst>
          </p:cNvPr>
          <p:cNvSpPr txBox="1"/>
          <p:nvPr/>
        </p:nvSpPr>
        <p:spPr>
          <a:xfrm>
            <a:off x="2850720" y="4036316"/>
            <a:ext cx="2472112"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Cyber specialist</a:t>
            </a:r>
          </a:p>
        </p:txBody>
      </p:sp>
      <p:sp>
        <p:nvSpPr>
          <p:cNvPr id="231" name="TextBox 110">
            <a:extLst>
              <a:ext uri="{FF2B5EF4-FFF2-40B4-BE49-F238E27FC236}">
                <a16:creationId xmlns:a16="http://schemas.microsoft.com/office/drawing/2014/main" id="{AE740346-7203-807B-8945-FD58A6458AA8}"/>
              </a:ext>
            </a:extLst>
          </p:cNvPr>
          <p:cNvSpPr txBox="1"/>
          <p:nvPr/>
        </p:nvSpPr>
        <p:spPr>
          <a:xfrm>
            <a:off x="2895600" y="2555806"/>
            <a:ext cx="2381030"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Cloud architect</a:t>
            </a:r>
          </a:p>
        </p:txBody>
      </p:sp>
      <p:sp>
        <p:nvSpPr>
          <p:cNvPr id="232" name="TextBox 111">
            <a:extLst>
              <a:ext uri="{FF2B5EF4-FFF2-40B4-BE49-F238E27FC236}">
                <a16:creationId xmlns:a16="http://schemas.microsoft.com/office/drawing/2014/main" id="{66CFFBE0-029B-4F01-E99B-22CA4C0EE13A}"/>
              </a:ext>
            </a:extLst>
          </p:cNvPr>
          <p:cNvSpPr txBox="1"/>
          <p:nvPr/>
        </p:nvSpPr>
        <p:spPr>
          <a:xfrm>
            <a:off x="8673182" y="1099694"/>
            <a:ext cx="2300698"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UX/UI designer</a:t>
            </a:r>
          </a:p>
        </p:txBody>
      </p:sp>
      <p:sp>
        <p:nvSpPr>
          <p:cNvPr id="233" name="TextBox 112">
            <a:extLst>
              <a:ext uri="{FF2B5EF4-FFF2-40B4-BE49-F238E27FC236}">
                <a16:creationId xmlns:a16="http://schemas.microsoft.com/office/drawing/2014/main" id="{4A0E2504-1FEE-599E-6DB8-DFDC5F6C6168}"/>
              </a:ext>
            </a:extLst>
          </p:cNvPr>
          <p:cNvSpPr txBox="1"/>
          <p:nvPr/>
        </p:nvSpPr>
        <p:spPr>
          <a:xfrm>
            <a:off x="8317903" y="2579535"/>
            <a:ext cx="2912901"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Computing teacher</a:t>
            </a:r>
          </a:p>
        </p:txBody>
      </p:sp>
      <p:sp>
        <p:nvSpPr>
          <p:cNvPr id="234" name="TextBox 113">
            <a:extLst>
              <a:ext uri="{FF2B5EF4-FFF2-40B4-BE49-F238E27FC236}">
                <a16:creationId xmlns:a16="http://schemas.microsoft.com/office/drawing/2014/main" id="{D41A282C-5CA7-A18D-0748-8852D5B605F0}"/>
              </a:ext>
            </a:extLst>
          </p:cNvPr>
          <p:cNvSpPr txBox="1"/>
          <p:nvPr/>
        </p:nvSpPr>
        <p:spPr>
          <a:xfrm>
            <a:off x="8152092" y="4036316"/>
            <a:ext cx="3275817"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IT support technician</a:t>
            </a:r>
          </a:p>
        </p:txBody>
      </p:sp>
      <p:sp>
        <p:nvSpPr>
          <p:cNvPr id="235" name="TextBox 114">
            <a:extLst>
              <a:ext uri="{FF2B5EF4-FFF2-40B4-BE49-F238E27FC236}">
                <a16:creationId xmlns:a16="http://schemas.microsoft.com/office/drawing/2014/main" id="{40C029D9-1F97-0115-9C59-BADF1A91B459}"/>
              </a:ext>
            </a:extLst>
          </p:cNvPr>
          <p:cNvSpPr txBox="1"/>
          <p:nvPr/>
        </p:nvSpPr>
        <p:spPr>
          <a:xfrm>
            <a:off x="8781626" y="5462954"/>
            <a:ext cx="1975247" cy="432747"/>
          </a:xfrm>
          <a:prstGeom prst="rect">
            <a:avLst/>
          </a:prstGeom>
        </p:spPr>
        <p:txBody>
          <a:bodyPr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Entrepreneur</a:t>
            </a:r>
          </a:p>
        </p:txBody>
      </p:sp>
      <p:sp>
        <p:nvSpPr>
          <p:cNvPr id="236" name="TextBox 115">
            <a:extLst>
              <a:ext uri="{FF2B5EF4-FFF2-40B4-BE49-F238E27FC236}">
                <a16:creationId xmlns:a16="http://schemas.microsoft.com/office/drawing/2014/main" id="{E5A0A4AB-05F8-A852-D42D-11899911BE51}"/>
              </a:ext>
            </a:extLst>
          </p:cNvPr>
          <p:cNvSpPr txBox="1"/>
          <p:nvPr/>
        </p:nvSpPr>
        <p:spPr>
          <a:xfrm>
            <a:off x="8638954" y="7053320"/>
            <a:ext cx="2334926"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Content creator</a:t>
            </a:r>
          </a:p>
        </p:txBody>
      </p:sp>
      <p:sp>
        <p:nvSpPr>
          <p:cNvPr id="237" name="TextBox 116">
            <a:extLst>
              <a:ext uri="{FF2B5EF4-FFF2-40B4-BE49-F238E27FC236}">
                <a16:creationId xmlns:a16="http://schemas.microsoft.com/office/drawing/2014/main" id="{58681775-23A4-4274-EE7C-BD3E2D179A82}"/>
              </a:ext>
            </a:extLst>
          </p:cNvPr>
          <p:cNvSpPr txBox="1"/>
          <p:nvPr/>
        </p:nvSpPr>
        <p:spPr>
          <a:xfrm>
            <a:off x="8491710" y="8477813"/>
            <a:ext cx="2739094"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DevOps engineer</a:t>
            </a:r>
          </a:p>
        </p:txBody>
      </p:sp>
      <p:sp>
        <p:nvSpPr>
          <p:cNvPr id="238" name="TextBox 117">
            <a:extLst>
              <a:ext uri="{FF2B5EF4-FFF2-40B4-BE49-F238E27FC236}">
                <a16:creationId xmlns:a16="http://schemas.microsoft.com/office/drawing/2014/main" id="{0F45D343-4125-3F3A-1002-332576B5540D}"/>
              </a:ext>
            </a:extLst>
          </p:cNvPr>
          <p:cNvSpPr txBox="1"/>
          <p:nvPr/>
        </p:nvSpPr>
        <p:spPr>
          <a:xfrm>
            <a:off x="14461664" y="1115863"/>
            <a:ext cx="2286176"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SEO specialist</a:t>
            </a:r>
          </a:p>
        </p:txBody>
      </p:sp>
      <p:sp>
        <p:nvSpPr>
          <p:cNvPr id="239" name="TextBox 118">
            <a:extLst>
              <a:ext uri="{FF2B5EF4-FFF2-40B4-BE49-F238E27FC236}">
                <a16:creationId xmlns:a16="http://schemas.microsoft.com/office/drawing/2014/main" id="{3E6F1775-15CD-A817-CDDD-3799CA14D547}"/>
              </a:ext>
            </a:extLst>
          </p:cNvPr>
          <p:cNvSpPr txBox="1"/>
          <p:nvPr/>
        </p:nvSpPr>
        <p:spPr>
          <a:xfrm>
            <a:off x="14359000" y="2579535"/>
            <a:ext cx="2388840" cy="432747"/>
          </a:xfrm>
          <a:prstGeom prst="rect">
            <a:avLst/>
          </a:prstGeom>
        </p:spPr>
        <p:txBody>
          <a:bodyPr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Digital marketer</a:t>
            </a:r>
          </a:p>
        </p:txBody>
      </p:sp>
      <p:sp>
        <p:nvSpPr>
          <p:cNvPr id="240" name="TextBox 119">
            <a:extLst>
              <a:ext uri="{FF2B5EF4-FFF2-40B4-BE49-F238E27FC236}">
                <a16:creationId xmlns:a16="http://schemas.microsoft.com/office/drawing/2014/main" id="{C95FA55A-41C9-BD94-C660-B012BF10CA9F}"/>
              </a:ext>
            </a:extLst>
          </p:cNvPr>
          <p:cNvSpPr txBox="1"/>
          <p:nvPr/>
        </p:nvSpPr>
        <p:spPr>
          <a:xfrm>
            <a:off x="14316218" y="3951945"/>
            <a:ext cx="2381771" cy="432747"/>
          </a:xfrm>
          <a:prstGeom prst="rect">
            <a:avLst/>
          </a:prstGeom>
        </p:spPr>
        <p:txBody>
          <a:bodyPr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Technical writer</a:t>
            </a:r>
          </a:p>
        </p:txBody>
      </p:sp>
      <p:sp>
        <p:nvSpPr>
          <p:cNvPr id="241" name="TextBox 120">
            <a:extLst>
              <a:ext uri="{FF2B5EF4-FFF2-40B4-BE49-F238E27FC236}">
                <a16:creationId xmlns:a16="http://schemas.microsoft.com/office/drawing/2014/main" id="{E092020F-20E0-BDCE-9B4D-52EB512D8789}"/>
              </a:ext>
            </a:extLst>
          </p:cNvPr>
          <p:cNvSpPr txBox="1"/>
          <p:nvPr/>
        </p:nvSpPr>
        <p:spPr>
          <a:xfrm>
            <a:off x="14416190" y="5469368"/>
            <a:ext cx="2261106"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Web developer</a:t>
            </a:r>
          </a:p>
        </p:txBody>
      </p:sp>
      <p:sp>
        <p:nvSpPr>
          <p:cNvPr id="242" name="TextBox 121">
            <a:extLst>
              <a:ext uri="{FF2B5EF4-FFF2-40B4-BE49-F238E27FC236}">
                <a16:creationId xmlns:a16="http://schemas.microsoft.com/office/drawing/2014/main" id="{6E8CEE0A-3982-2079-A908-8C44499C4036}"/>
              </a:ext>
            </a:extLst>
          </p:cNvPr>
          <p:cNvSpPr txBox="1"/>
          <p:nvPr/>
        </p:nvSpPr>
        <p:spPr>
          <a:xfrm>
            <a:off x="14174460" y="7053320"/>
            <a:ext cx="2732696"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Business analyst</a:t>
            </a:r>
          </a:p>
        </p:txBody>
      </p:sp>
      <p:sp>
        <p:nvSpPr>
          <p:cNvPr id="243" name="TextBox 122">
            <a:extLst>
              <a:ext uri="{FF2B5EF4-FFF2-40B4-BE49-F238E27FC236}">
                <a16:creationId xmlns:a16="http://schemas.microsoft.com/office/drawing/2014/main" id="{C5C37E8E-FEF7-2878-F895-506D2DF0FFBE}"/>
              </a:ext>
            </a:extLst>
          </p:cNvPr>
          <p:cNvSpPr txBox="1"/>
          <p:nvPr/>
        </p:nvSpPr>
        <p:spPr>
          <a:xfrm>
            <a:off x="14429545" y="8481797"/>
            <a:ext cx="2318295" cy="432747"/>
          </a:xfrm>
          <a:prstGeom prst="rect">
            <a:avLst/>
          </a:prstGeom>
        </p:spPr>
        <p:txBody>
          <a:bodyPr wrap="square" lIns="0" tIns="0" rIns="0" bIns="0" rtlCol="0" anchor="t">
            <a:spAutoFit/>
          </a:bodyPr>
          <a:lstStyle/>
          <a:p>
            <a:pPr algn="ctr">
              <a:lnSpc>
                <a:spcPts val="3685"/>
              </a:lnSpc>
            </a:pPr>
            <a:r>
              <a:rPr lang="en-US" sz="2632" dirty="0">
                <a:solidFill>
                  <a:srgbClr val="030303"/>
                </a:solidFill>
                <a:latin typeface="Arial" panose="020B0604020202020204" pitchFamily="34" charset="0"/>
                <a:ea typeface="DIN Next LT Pro 3"/>
                <a:cs typeface="Arial" panose="020B0604020202020204" pitchFamily="34" charset="0"/>
                <a:sym typeface="DIN Next LT Pro 3"/>
              </a:rPr>
              <a:t>AI/ML engineer</a:t>
            </a:r>
          </a:p>
        </p:txBody>
      </p:sp>
      <p:pic>
        <p:nvPicPr>
          <p:cNvPr id="3" name="Picture 2" descr="A black and white cloud with lines&#10;&#10;Description automatically generated">
            <a:extLst>
              <a:ext uri="{FF2B5EF4-FFF2-40B4-BE49-F238E27FC236}">
                <a16:creationId xmlns:a16="http://schemas.microsoft.com/office/drawing/2014/main" id="{BF31FDD1-A52A-C7E3-7DBC-33AA585ECD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1716" y="2368884"/>
            <a:ext cx="1063596" cy="1063596"/>
          </a:xfrm>
          <a:prstGeom prst="rect">
            <a:avLst/>
          </a:prstGeom>
        </p:spPr>
      </p:pic>
      <p:pic>
        <p:nvPicPr>
          <p:cNvPr id="5" name="Picture 4" descr="A black and white lock with connected dots&#10;&#10;Description automatically generated">
            <a:extLst>
              <a:ext uri="{FF2B5EF4-FFF2-40B4-BE49-F238E27FC236}">
                <a16:creationId xmlns:a16="http://schemas.microsoft.com/office/drawing/2014/main" id="{89ABF45C-FE3E-7C3E-3A13-5268FA24EF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4633" y="3689977"/>
            <a:ext cx="1078487" cy="1078487"/>
          </a:xfrm>
          <a:prstGeom prst="rect">
            <a:avLst/>
          </a:prstGeom>
        </p:spPr>
      </p:pic>
      <p:pic>
        <p:nvPicPr>
          <p:cNvPr id="7" name="Picture 6" descr="A black and white image of a person and a black background&#10;&#10;Description automatically generated">
            <a:extLst>
              <a:ext uri="{FF2B5EF4-FFF2-40B4-BE49-F238E27FC236}">
                <a16:creationId xmlns:a16="http://schemas.microsoft.com/office/drawing/2014/main" id="{F893854B-5696-066C-1B78-B96EF717B6C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04107" y="819529"/>
            <a:ext cx="1140503" cy="1140503"/>
          </a:xfrm>
          <a:prstGeom prst="rect">
            <a:avLst/>
          </a:prstGeom>
        </p:spPr>
      </p:pic>
      <p:pic>
        <p:nvPicPr>
          <p:cNvPr id="9" name="Picture 8" descr="A black and white icon of a briefcase and graduation cap&#10;&#10;Description automatically generated">
            <a:extLst>
              <a:ext uri="{FF2B5EF4-FFF2-40B4-BE49-F238E27FC236}">
                <a16:creationId xmlns:a16="http://schemas.microsoft.com/office/drawing/2014/main" id="{BB8758B7-9786-3B22-63DF-6BEA3E27FA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45663" y="2152113"/>
            <a:ext cx="1275854" cy="1275854"/>
          </a:xfrm>
          <a:prstGeom prst="rect">
            <a:avLst/>
          </a:prstGeom>
        </p:spPr>
      </p:pic>
      <p:pic>
        <p:nvPicPr>
          <p:cNvPr id="11" name="Picture 10" descr="A light bulb with a graph going up&#10;&#10;Description automatically generated">
            <a:extLst>
              <a:ext uri="{FF2B5EF4-FFF2-40B4-BE49-F238E27FC236}">
                <a16:creationId xmlns:a16="http://schemas.microsoft.com/office/drawing/2014/main" id="{875FC9CE-FA1B-990D-7973-FAAB19A50AF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26613" y="5095526"/>
            <a:ext cx="1217945" cy="1217945"/>
          </a:xfrm>
          <a:prstGeom prst="rect">
            <a:avLst/>
          </a:prstGeom>
        </p:spPr>
      </p:pic>
      <p:pic>
        <p:nvPicPr>
          <p:cNvPr id="13" name="Picture 12" descr="A computer with a pen and paper&#10;&#10;Description automatically generated">
            <a:extLst>
              <a:ext uri="{FF2B5EF4-FFF2-40B4-BE49-F238E27FC236}">
                <a16:creationId xmlns:a16="http://schemas.microsoft.com/office/drawing/2014/main" id="{17A180C0-A2F3-7A19-CE2E-73E92AD226D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45663" y="6710293"/>
            <a:ext cx="1219278" cy="1219278"/>
          </a:xfrm>
          <a:prstGeom prst="rect">
            <a:avLst/>
          </a:prstGeom>
        </p:spPr>
      </p:pic>
      <p:pic>
        <p:nvPicPr>
          <p:cNvPr id="15" name="Picture 14" descr="A white gears and arrows&#10;&#10;Description automatically generated">
            <a:extLst>
              <a:ext uri="{FF2B5EF4-FFF2-40B4-BE49-F238E27FC236}">
                <a16:creationId xmlns:a16="http://schemas.microsoft.com/office/drawing/2014/main" id="{96C9A8F4-6455-3EF0-8BAD-00B9DDFE5B9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40765" y="8239048"/>
            <a:ext cx="1118683" cy="1118683"/>
          </a:xfrm>
          <a:prstGeom prst="rect">
            <a:avLst/>
          </a:prstGeom>
        </p:spPr>
      </p:pic>
      <p:pic>
        <p:nvPicPr>
          <p:cNvPr id="17" name="Picture 16" descr="A black and white image of a browser window&#10;&#10;Description automatically generated">
            <a:extLst>
              <a:ext uri="{FF2B5EF4-FFF2-40B4-BE49-F238E27FC236}">
                <a16:creationId xmlns:a16="http://schemas.microsoft.com/office/drawing/2014/main" id="{1BF1AE5B-0157-F487-1F6F-9A1D65E5C88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521970" y="745475"/>
            <a:ext cx="1130617" cy="1130617"/>
          </a:xfrm>
          <a:prstGeom prst="rect">
            <a:avLst/>
          </a:prstGeom>
        </p:spPr>
      </p:pic>
      <p:pic>
        <p:nvPicPr>
          <p:cNvPr id="19" name="Picture 18" descr="A black and white line art of a phone with a megaphone&#10;&#10;Description automatically generated">
            <a:extLst>
              <a:ext uri="{FF2B5EF4-FFF2-40B4-BE49-F238E27FC236}">
                <a16:creationId xmlns:a16="http://schemas.microsoft.com/office/drawing/2014/main" id="{C69848D4-39F3-6892-85AF-E2310E89AF5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562403" y="2232460"/>
            <a:ext cx="1140907" cy="1140907"/>
          </a:xfrm>
          <a:prstGeom prst="rect">
            <a:avLst/>
          </a:prstGeom>
        </p:spPr>
      </p:pic>
      <p:pic>
        <p:nvPicPr>
          <p:cNvPr id="21" name="Picture 20" descr="A black and white line drawing of a paper with a pencil&#10;&#10;Description automatically generated">
            <a:extLst>
              <a:ext uri="{FF2B5EF4-FFF2-40B4-BE49-F238E27FC236}">
                <a16:creationId xmlns:a16="http://schemas.microsoft.com/office/drawing/2014/main" id="{3DCB0A67-E507-3407-19FC-FADE70B1E2C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418313" y="3677011"/>
            <a:ext cx="1215122" cy="1215122"/>
          </a:xfrm>
          <a:prstGeom prst="rect">
            <a:avLst/>
          </a:prstGeom>
        </p:spPr>
      </p:pic>
      <p:pic>
        <p:nvPicPr>
          <p:cNvPr id="25" name="Picture 24">
            <a:extLst>
              <a:ext uri="{FF2B5EF4-FFF2-40B4-BE49-F238E27FC236}">
                <a16:creationId xmlns:a16="http://schemas.microsoft.com/office/drawing/2014/main" id="{934FEC5F-478C-31CE-D9DA-D000CBAA1CB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449184" y="5093835"/>
            <a:ext cx="1322332" cy="1322332"/>
          </a:xfrm>
          <a:prstGeom prst="rect">
            <a:avLst/>
          </a:prstGeom>
        </p:spPr>
      </p:pic>
      <p:pic>
        <p:nvPicPr>
          <p:cNvPr id="27" name="Picture 26" descr="A black and white logo&#10;&#10;Description automatically generated">
            <a:extLst>
              <a:ext uri="{FF2B5EF4-FFF2-40B4-BE49-F238E27FC236}">
                <a16:creationId xmlns:a16="http://schemas.microsoft.com/office/drawing/2014/main" id="{1E2A7ED7-C0CB-8BBB-9ED9-935C5A5EE4C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2477639" y="8138453"/>
            <a:ext cx="1219278" cy="1219278"/>
          </a:xfrm>
          <a:prstGeom prst="rect">
            <a:avLst/>
          </a:prstGeom>
        </p:spPr>
      </p:pic>
      <p:pic>
        <p:nvPicPr>
          <p:cNvPr id="29" name="Picture 28" descr="A black and white graphic with white circles and a black background&#10;&#10;Description automatically generated">
            <a:extLst>
              <a:ext uri="{FF2B5EF4-FFF2-40B4-BE49-F238E27FC236}">
                <a16:creationId xmlns:a16="http://schemas.microsoft.com/office/drawing/2014/main" id="{F3EDFDA3-62AA-CCD9-7BD1-34DB5AC88D0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477639" y="6743700"/>
            <a:ext cx="1140907" cy="1140907"/>
          </a:xfrm>
          <a:prstGeom prst="rect">
            <a:avLst/>
          </a:prstGeom>
        </p:spPr>
      </p:pic>
      <p:pic>
        <p:nvPicPr>
          <p:cNvPr id="33" name="Picture 32" descr="A white line drawing of a computer with a gear on it&#10;&#10;Description automatically generated">
            <a:extLst>
              <a:ext uri="{FF2B5EF4-FFF2-40B4-BE49-F238E27FC236}">
                <a16:creationId xmlns:a16="http://schemas.microsoft.com/office/drawing/2014/main" id="{A137DEEB-1CED-E3DA-D008-2C7D0A053D4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26614" y="3654024"/>
            <a:ext cx="1275854" cy="12758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 calcmode="lin" valueType="num">
                                      <p:cBhvr>
                                        <p:cTn id="7" dur="250" fill="hold"/>
                                        <p:tgtEl>
                                          <p:spTgt spid="229"/>
                                        </p:tgtEl>
                                        <p:attrNameLst>
                                          <p:attrName>ppt_w</p:attrName>
                                        </p:attrNameLst>
                                      </p:cBhvr>
                                      <p:tavLst>
                                        <p:tav tm="0">
                                          <p:val>
                                            <p:fltVal val="0"/>
                                          </p:val>
                                        </p:tav>
                                        <p:tav tm="100000">
                                          <p:val>
                                            <p:strVal val="#ppt_w"/>
                                          </p:val>
                                        </p:tav>
                                      </p:tavLst>
                                    </p:anim>
                                    <p:anim calcmode="lin" valueType="num">
                                      <p:cBhvr>
                                        <p:cTn id="8" dur="250" fill="hold"/>
                                        <p:tgtEl>
                                          <p:spTgt spid="229"/>
                                        </p:tgtEl>
                                        <p:attrNameLst>
                                          <p:attrName>ppt_h</p:attrName>
                                        </p:attrNameLst>
                                      </p:cBhvr>
                                      <p:tavLst>
                                        <p:tav tm="0">
                                          <p:val>
                                            <p:fltVal val="0"/>
                                          </p:val>
                                        </p:tav>
                                        <p:tav tm="100000">
                                          <p:val>
                                            <p:strVal val="#ppt_h"/>
                                          </p:val>
                                        </p:tav>
                                      </p:tavLst>
                                    </p:anim>
                                    <p:animEffect transition="in" filter="fade">
                                      <p:cBhvr>
                                        <p:cTn id="9" dur="250"/>
                                        <p:tgtEl>
                                          <p:spTgt spid="229"/>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231"/>
                                        </p:tgtEl>
                                        <p:attrNameLst>
                                          <p:attrName>style.visibility</p:attrName>
                                        </p:attrNameLst>
                                      </p:cBhvr>
                                      <p:to>
                                        <p:strVal val="visible"/>
                                      </p:to>
                                    </p:set>
                                    <p:anim calcmode="lin" valueType="num">
                                      <p:cBhvr>
                                        <p:cTn id="13" dur="250" fill="hold"/>
                                        <p:tgtEl>
                                          <p:spTgt spid="231"/>
                                        </p:tgtEl>
                                        <p:attrNameLst>
                                          <p:attrName>ppt_w</p:attrName>
                                        </p:attrNameLst>
                                      </p:cBhvr>
                                      <p:tavLst>
                                        <p:tav tm="0">
                                          <p:val>
                                            <p:fltVal val="0"/>
                                          </p:val>
                                        </p:tav>
                                        <p:tav tm="100000">
                                          <p:val>
                                            <p:strVal val="#ppt_w"/>
                                          </p:val>
                                        </p:tav>
                                      </p:tavLst>
                                    </p:anim>
                                    <p:anim calcmode="lin" valueType="num">
                                      <p:cBhvr>
                                        <p:cTn id="14" dur="250" fill="hold"/>
                                        <p:tgtEl>
                                          <p:spTgt spid="231"/>
                                        </p:tgtEl>
                                        <p:attrNameLst>
                                          <p:attrName>ppt_h</p:attrName>
                                        </p:attrNameLst>
                                      </p:cBhvr>
                                      <p:tavLst>
                                        <p:tav tm="0">
                                          <p:val>
                                            <p:fltVal val="0"/>
                                          </p:val>
                                        </p:tav>
                                        <p:tav tm="100000">
                                          <p:val>
                                            <p:strVal val="#ppt_h"/>
                                          </p:val>
                                        </p:tav>
                                      </p:tavLst>
                                    </p:anim>
                                    <p:animEffect transition="in" filter="fade">
                                      <p:cBhvr>
                                        <p:cTn id="15" dur="250"/>
                                        <p:tgtEl>
                                          <p:spTgt spid="231"/>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30"/>
                                        </p:tgtEl>
                                        <p:attrNameLst>
                                          <p:attrName>style.visibility</p:attrName>
                                        </p:attrNameLst>
                                      </p:cBhvr>
                                      <p:to>
                                        <p:strVal val="visible"/>
                                      </p:to>
                                    </p:set>
                                    <p:anim calcmode="lin" valueType="num">
                                      <p:cBhvr>
                                        <p:cTn id="19" dur="250" fill="hold"/>
                                        <p:tgtEl>
                                          <p:spTgt spid="230"/>
                                        </p:tgtEl>
                                        <p:attrNameLst>
                                          <p:attrName>ppt_w</p:attrName>
                                        </p:attrNameLst>
                                      </p:cBhvr>
                                      <p:tavLst>
                                        <p:tav tm="0">
                                          <p:val>
                                            <p:fltVal val="0"/>
                                          </p:val>
                                        </p:tav>
                                        <p:tav tm="100000">
                                          <p:val>
                                            <p:strVal val="#ppt_w"/>
                                          </p:val>
                                        </p:tav>
                                      </p:tavLst>
                                    </p:anim>
                                    <p:anim calcmode="lin" valueType="num">
                                      <p:cBhvr>
                                        <p:cTn id="20" dur="250" fill="hold"/>
                                        <p:tgtEl>
                                          <p:spTgt spid="230"/>
                                        </p:tgtEl>
                                        <p:attrNameLst>
                                          <p:attrName>ppt_h</p:attrName>
                                        </p:attrNameLst>
                                      </p:cBhvr>
                                      <p:tavLst>
                                        <p:tav tm="0">
                                          <p:val>
                                            <p:fltVal val="0"/>
                                          </p:val>
                                        </p:tav>
                                        <p:tav tm="100000">
                                          <p:val>
                                            <p:strVal val="#ppt_h"/>
                                          </p:val>
                                        </p:tav>
                                      </p:tavLst>
                                    </p:anim>
                                    <p:animEffect transition="in" filter="fade">
                                      <p:cBhvr>
                                        <p:cTn id="21" dur="250"/>
                                        <p:tgtEl>
                                          <p:spTgt spid="230"/>
                                        </p:tgtEl>
                                      </p:cBhvr>
                                    </p:animEffect>
                                  </p:childTnLst>
                                </p:cTn>
                              </p:par>
                            </p:childTnLst>
                          </p:cTn>
                        </p:par>
                        <p:par>
                          <p:cTn id="22" fill="hold">
                            <p:stCondLst>
                              <p:cond delay="750"/>
                            </p:stCondLst>
                            <p:childTnLst>
                              <p:par>
                                <p:cTn id="23" presetID="53" presetClass="entr" presetSubtype="16" fill="hold" grpId="0" nodeType="afterEffect">
                                  <p:stCondLst>
                                    <p:cond delay="0"/>
                                  </p:stCondLst>
                                  <p:childTnLst>
                                    <p:set>
                                      <p:cBhvr>
                                        <p:cTn id="24" dur="1" fill="hold">
                                          <p:stCondLst>
                                            <p:cond delay="0"/>
                                          </p:stCondLst>
                                        </p:cTn>
                                        <p:tgtEl>
                                          <p:spTgt spid="232"/>
                                        </p:tgtEl>
                                        <p:attrNameLst>
                                          <p:attrName>style.visibility</p:attrName>
                                        </p:attrNameLst>
                                      </p:cBhvr>
                                      <p:to>
                                        <p:strVal val="visible"/>
                                      </p:to>
                                    </p:set>
                                    <p:anim calcmode="lin" valueType="num">
                                      <p:cBhvr>
                                        <p:cTn id="25" dur="250" fill="hold"/>
                                        <p:tgtEl>
                                          <p:spTgt spid="232"/>
                                        </p:tgtEl>
                                        <p:attrNameLst>
                                          <p:attrName>ppt_w</p:attrName>
                                        </p:attrNameLst>
                                      </p:cBhvr>
                                      <p:tavLst>
                                        <p:tav tm="0">
                                          <p:val>
                                            <p:fltVal val="0"/>
                                          </p:val>
                                        </p:tav>
                                        <p:tav tm="100000">
                                          <p:val>
                                            <p:strVal val="#ppt_w"/>
                                          </p:val>
                                        </p:tav>
                                      </p:tavLst>
                                    </p:anim>
                                    <p:anim calcmode="lin" valueType="num">
                                      <p:cBhvr>
                                        <p:cTn id="26" dur="250" fill="hold"/>
                                        <p:tgtEl>
                                          <p:spTgt spid="232"/>
                                        </p:tgtEl>
                                        <p:attrNameLst>
                                          <p:attrName>ppt_h</p:attrName>
                                        </p:attrNameLst>
                                      </p:cBhvr>
                                      <p:tavLst>
                                        <p:tav tm="0">
                                          <p:val>
                                            <p:fltVal val="0"/>
                                          </p:val>
                                        </p:tav>
                                        <p:tav tm="100000">
                                          <p:val>
                                            <p:strVal val="#ppt_h"/>
                                          </p:val>
                                        </p:tav>
                                      </p:tavLst>
                                    </p:anim>
                                    <p:animEffect transition="in" filter="fade">
                                      <p:cBhvr>
                                        <p:cTn id="27" dur="250"/>
                                        <p:tgtEl>
                                          <p:spTgt spid="232"/>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33"/>
                                        </p:tgtEl>
                                        <p:attrNameLst>
                                          <p:attrName>style.visibility</p:attrName>
                                        </p:attrNameLst>
                                      </p:cBhvr>
                                      <p:to>
                                        <p:strVal val="visible"/>
                                      </p:to>
                                    </p:set>
                                    <p:anim calcmode="lin" valueType="num">
                                      <p:cBhvr>
                                        <p:cTn id="31" dur="250" fill="hold"/>
                                        <p:tgtEl>
                                          <p:spTgt spid="233"/>
                                        </p:tgtEl>
                                        <p:attrNameLst>
                                          <p:attrName>ppt_w</p:attrName>
                                        </p:attrNameLst>
                                      </p:cBhvr>
                                      <p:tavLst>
                                        <p:tav tm="0">
                                          <p:val>
                                            <p:fltVal val="0"/>
                                          </p:val>
                                        </p:tav>
                                        <p:tav tm="100000">
                                          <p:val>
                                            <p:strVal val="#ppt_w"/>
                                          </p:val>
                                        </p:tav>
                                      </p:tavLst>
                                    </p:anim>
                                    <p:anim calcmode="lin" valueType="num">
                                      <p:cBhvr>
                                        <p:cTn id="32" dur="250" fill="hold"/>
                                        <p:tgtEl>
                                          <p:spTgt spid="233"/>
                                        </p:tgtEl>
                                        <p:attrNameLst>
                                          <p:attrName>ppt_h</p:attrName>
                                        </p:attrNameLst>
                                      </p:cBhvr>
                                      <p:tavLst>
                                        <p:tav tm="0">
                                          <p:val>
                                            <p:fltVal val="0"/>
                                          </p:val>
                                        </p:tav>
                                        <p:tav tm="100000">
                                          <p:val>
                                            <p:strVal val="#ppt_h"/>
                                          </p:val>
                                        </p:tav>
                                      </p:tavLst>
                                    </p:anim>
                                    <p:animEffect transition="in" filter="fade">
                                      <p:cBhvr>
                                        <p:cTn id="33" dur="250"/>
                                        <p:tgtEl>
                                          <p:spTgt spid="233"/>
                                        </p:tgtEl>
                                      </p:cBhvr>
                                    </p:animEffect>
                                  </p:childTnLst>
                                </p:cTn>
                              </p:par>
                            </p:childTnLst>
                          </p:cTn>
                        </p:par>
                        <p:par>
                          <p:cTn id="34" fill="hold">
                            <p:stCondLst>
                              <p:cond delay="1250"/>
                            </p:stCondLst>
                            <p:childTnLst>
                              <p:par>
                                <p:cTn id="35" presetID="53" presetClass="entr" presetSubtype="16" fill="hold" grpId="0" nodeType="afterEffect">
                                  <p:stCondLst>
                                    <p:cond delay="0"/>
                                  </p:stCondLst>
                                  <p:childTnLst>
                                    <p:set>
                                      <p:cBhvr>
                                        <p:cTn id="36" dur="1" fill="hold">
                                          <p:stCondLst>
                                            <p:cond delay="0"/>
                                          </p:stCondLst>
                                        </p:cTn>
                                        <p:tgtEl>
                                          <p:spTgt spid="234"/>
                                        </p:tgtEl>
                                        <p:attrNameLst>
                                          <p:attrName>style.visibility</p:attrName>
                                        </p:attrNameLst>
                                      </p:cBhvr>
                                      <p:to>
                                        <p:strVal val="visible"/>
                                      </p:to>
                                    </p:set>
                                    <p:anim calcmode="lin" valueType="num">
                                      <p:cBhvr>
                                        <p:cTn id="37" dur="250" fill="hold"/>
                                        <p:tgtEl>
                                          <p:spTgt spid="234"/>
                                        </p:tgtEl>
                                        <p:attrNameLst>
                                          <p:attrName>ppt_w</p:attrName>
                                        </p:attrNameLst>
                                      </p:cBhvr>
                                      <p:tavLst>
                                        <p:tav tm="0">
                                          <p:val>
                                            <p:fltVal val="0"/>
                                          </p:val>
                                        </p:tav>
                                        <p:tav tm="100000">
                                          <p:val>
                                            <p:strVal val="#ppt_w"/>
                                          </p:val>
                                        </p:tav>
                                      </p:tavLst>
                                    </p:anim>
                                    <p:anim calcmode="lin" valueType="num">
                                      <p:cBhvr>
                                        <p:cTn id="38" dur="250" fill="hold"/>
                                        <p:tgtEl>
                                          <p:spTgt spid="234"/>
                                        </p:tgtEl>
                                        <p:attrNameLst>
                                          <p:attrName>ppt_h</p:attrName>
                                        </p:attrNameLst>
                                      </p:cBhvr>
                                      <p:tavLst>
                                        <p:tav tm="0">
                                          <p:val>
                                            <p:fltVal val="0"/>
                                          </p:val>
                                        </p:tav>
                                        <p:tav tm="100000">
                                          <p:val>
                                            <p:strVal val="#ppt_h"/>
                                          </p:val>
                                        </p:tav>
                                      </p:tavLst>
                                    </p:anim>
                                    <p:animEffect transition="in" filter="fade">
                                      <p:cBhvr>
                                        <p:cTn id="39" dur="250"/>
                                        <p:tgtEl>
                                          <p:spTgt spid="234"/>
                                        </p:tgtEl>
                                      </p:cBhvr>
                                    </p:animEffect>
                                  </p:childTnLst>
                                </p:cTn>
                              </p:par>
                            </p:childTnLst>
                          </p:cTn>
                        </p:par>
                        <p:par>
                          <p:cTn id="40" fill="hold">
                            <p:stCondLst>
                              <p:cond delay="1500"/>
                            </p:stCondLst>
                            <p:childTnLst>
                              <p:par>
                                <p:cTn id="41" presetID="53" presetClass="entr" presetSubtype="16" fill="hold" grpId="0" nodeType="afterEffect">
                                  <p:stCondLst>
                                    <p:cond delay="0"/>
                                  </p:stCondLst>
                                  <p:childTnLst>
                                    <p:set>
                                      <p:cBhvr>
                                        <p:cTn id="42" dur="1" fill="hold">
                                          <p:stCondLst>
                                            <p:cond delay="0"/>
                                          </p:stCondLst>
                                        </p:cTn>
                                        <p:tgtEl>
                                          <p:spTgt spid="235"/>
                                        </p:tgtEl>
                                        <p:attrNameLst>
                                          <p:attrName>style.visibility</p:attrName>
                                        </p:attrNameLst>
                                      </p:cBhvr>
                                      <p:to>
                                        <p:strVal val="visible"/>
                                      </p:to>
                                    </p:set>
                                    <p:anim calcmode="lin" valueType="num">
                                      <p:cBhvr>
                                        <p:cTn id="43" dur="250" fill="hold"/>
                                        <p:tgtEl>
                                          <p:spTgt spid="235"/>
                                        </p:tgtEl>
                                        <p:attrNameLst>
                                          <p:attrName>ppt_w</p:attrName>
                                        </p:attrNameLst>
                                      </p:cBhvr>
                                      <p:tavLst>
                                        <p:tav tm="0">
                                          <p:val>
                                            <p:fltVal val="0"/>
                                          </p:val>
                                        </p:tav>
                                        <p:tav tm="100000">
                                          <p:val>
                                            <p:strVal val="#ppt_w"/>
                                          </p:val>
                                        </p:tav>
                                      </p:tavLst>
                                    </p:anim>
                                    <p:anim calcmode="lin" valueType="num">
                                      <p:cBhvr>
                                        <p:cTn id="44" dur="250" fill="hold"/>
                                        <p:tgtEl>
                                          <p:spTgt spid="235"/>
                                        </p:tgtEl>
                                        <p:attrNameLst>
                                          <p:attrName>ppt_h</p:attrName>
                                        </p:attrNameLst>
                                      </p:cBhvr>
                                      <p:tavLst>
                                        <p:tav tm="0">
                                          <p:val>
                                            <p:fltVal val="0"/>
                                          </p:val>
                                        </p:tav>
                                        <p:tav tm="100000">
                                          <p:val>
                                            <p:strVal val="#ppt_h"/>
                                          </p:val>
                                        </p:tav>
                                      </p:tavLst>
                                    </p:anim>
                                    <p:animEffect transition="in" filter="fade">
                                      <p:cBhvr>
                                        <p:cTn id="45" dur="250"/>
                                        <p:tgtEl>
                                          <p:spTgt spid="235"/>
                                        </p:tgtEl>
                                      </p:cBhvr>
                                    </p:animEffect>
                                  </p:childTnLst>
                                </p:cTn>
                              </p:par>
                            </p:childTnLst>
                          </p:cTn>
                        </p:par>
                        <p:par>
                          <p:cTn id="46" fill="hold">
                            <p:stCondLst>
                              <p:cond delay="1750"/>
                            </p:stCondLst>
                            <p:childTnLst>
                              <p:par>
                                <p:cTn id="47" presetID="53" presetClass="entr" presetSubtype="16" fill="hold" grpId="0" nodeType="afterEffect">
                                  <p:stCondLst>
                                    <p:cond delay="0"/>
                                  </p:stCondLst>
                                  <p:childTnLst>
                                    <p:set>
                                      <p:cBhvr>
                                        <p:cTn id="48" dur="1" fill="hold">
                                          <p:stCondLst>
                                            <p:cond delay="0"/>
                                          </p:stCondLst>
                                        </p:cTn>
                                        <p:tgtEl>
                                          <p:spTgt spid="236"/>
                                        </p:tgtEl>
                                        <p:attrNameLst>
                                          <p:attrName>style.visibility</p:attrName>
                                        </p:attrNameLst>
                                      </p:cBhvr>
                                      <p:to>
                                        <p:strVal val="visible"/>
                                      </p:to>
                                    </p:set>
                                    <p:anim calcmode="lin" valueType="num">
                                      <p:cBhvr>
                                        <p:cTn id="49" dur="250" fill="hold"/>
                                        <p:tgtEl>
                                          <p:spTgt spid="236"/>
                                        </p:tgtEl>
                                        <p:attrNameLst>
                                          <p:attrName>ppt_w</p:attrName>
                                        </p:attrNameLst>
                                      </p:cBhvr>
                                      <p:tavLst>
                                        <p:tav tm="0">
                                          <p:val>
                                            <p:fltVal val="0"/>
                                          </p:val>
                                        </p:tav>
                                        <p:tav tm="100000">
                                          <p:val>
                                            <p:strVal val="#ppt_w"/>
                                          </p:val>
                                        </p:tav>
                                      </p:tavLst>
                                    </p:anim>
                                    <p:anim calcmode="lin" valueType="num">
                                      <p:cBhvr>
                                        <p:cTn id="50" dur="250" fill="hold"/>
                                        <p:tgtEl>
                                          <p:spTgt spid="236"/>
                                        </p:tgtEl>
                                        <p:attrNameLst>
                                          <p:attrName>ppt_h</p:attrName>
                                        </p:attrNameLst>
                                      </p:cBhvr>
                                      <p:tavLst>
                                        <p:tav tm="0">
                                          <p:val>
                                            <p:fltVal val="0"/>
                                          </p:val>
                                        </p:tav>
                                        <p:tav tm="100000">
                                          <p:val>
                                            <p:strVal val="#ppt_h"/>
                                          </p:val>
                                        </p:tav>
                                      </p:tavLst>
                                    </p:anim>
                                    <p:animEffect transition="in" filter="fade">
                                      <p:cBhvr>
                                        <p:cTn id="51" dur="250"/>
                                        <p:tgtEl>
                                          <p:spTgt spid="236"/>
                                        </p:tgtEl>
                                      </p:cBhvr>
                                    </p:animEffect>
                                  </p:childTnLst>
                                </p:cTn>
                              </p:par>
                            </p:childTnLst>
                          </p:cTn>
                        </p:par>
                        <p:par>
                          <p:cTn id="52" fill="hold">
                            <p:stCondLst>
                              <p:cond delay="2000"/>
                            </p:stCondLst>
                            <p:childTnLst>
                              <p:par>
                                <p:cTn id="53" presetID="53" presetClass="entr" presetSubtype="16" fill="hold" grpId="0" nodeType="afterEffect">
                                  <p:stCondLst>
                                    <p:cond delay="0"/>
                                  </p:stCondLst>
                                  <p:childTnLst>
                                    <p:set>
                                      <p:cBhvr>
                                        <p:cTn id="54" dur="1" fill="hold">
                                          <p:stCondLst>
                                            <p:cond delay="0"/>
                                          </p:stCondLst>
                                        </p:cTn>
                                        <p:tgtEl>
                                          <p:spTgt spid="237"/>
                                        </p:tgtEl>
                                        <p:attrNameLst>
                                          <p:attrName>style.visibility</p:attrName>
                                        </p:attrNameLst>
                                      </p:cBhvr>
                                      <p:to>
                                        <p:strVal val="visible"/>
                                      </p:to>
                                    </p:set>
                                    <p:anim calcmode="lin" valueType="num">
                                      <p:cBhvr>
                                        <p:cTn id="55" dur="250" fill="hold"/>
                                        <p:tgtEl>
                                          <p:spTgt spid="237"/>
                                        </p:tgtEl>
                                        <p:attrNameLst>
                                          <p:attrName>ppt_w</p:attrName>
                                        </p:attrNameLst>
                                      </p:cBhvr>
                                      <p:tavLst>
                                        <p:tav tm="0">
                                          <p:val>
                                            <p:fltVal val="0"/>
                                          </p:val>
                                        </p:tav>
                                        <p:tav tm="100000">
                                          <p:val>
                                            <p:strVal val="#ppt_w"/>
                                          </p:val>
                                        </p:tav>
                                      </p:tavLst>
                                    </p:anim>
                                    <p:anim calcmode="lin" valueType="num">
                                      <p:cBhvr>
                                        <p:cTn id="56" dur="250" fill="hold"/>
                                        <p:tgtEl>
                                          <p:spTgt spid="237"/>
                                        </p:tgtEl>
                                        <p:attrNameLst>
                                          <p:attrName>ppt_h</p:attrName>
                                        </p:attrNameLst>
                                      </p:cBhvr>
                                      <p:tavLst>
                                        <p:tav tm="0">
                                          <p:val>
                                            <p:fltVal val="0"/>
                                          </p:val>
                                        </p:tav>
                                        <p:tav tm="100000">
                                          <p:val>
                                            <p:strVal val="#ppt_h"/>
                                          </p:val>
                                        </p:tav>
                                      </p:tavLst>
                                    </p:anim>
                                    <p:animEffect transition="in" filter="fade">
                                      <p:cBhvr>
                                        <p:cTn id="57" dur="250"/>
                                        <p:tgtEl>
                                          <p:spTgt spid="237"/>
                                        </p:tgtEl>
                                      </p:cBhvr>
                                    </p:animEffect>
                                  </p:childTnLst>
                                </p:cTn>
                              </p:par>
                            </p:childTnLst>
                          </p:cTn>
                        </p:par>
                        <p:par>
                          <p:cTn id="58" fill="hold">
                            <p:stCondLst>
                              <p:cond delay="2250"/>
                            </p:stCondLst>
                            <p:childTnLst>
                              <p:par>
                                <p:cTn id="59" presetID="53" presetClass="entr" presetSubtype="16" fill="hold" grpId="0" nodeType="afterEffect">
                                  <p:stCondLst>
                                    <p:cond delay="0"/>
                                  </p:stCondLst>
                                  <p:childTnLst>
                                    <p:set>
                                      <p:cBhvr>
                                        <p:cTn id="60" dur="1" fill="hold">
                                          <p:stCondLst>
                                            <p:cond delay="0"/>
                                          </p:stCondLst>
                                        </p:cTn>
                                        <p:tgtEl>
                                          <p:spTgt spid="238"/>
                                        </p:tgtEl>
                                        <p:attrNameLst>
                                          <p:attrName>style.visibility</p:attrName>
                                        </p:attrNameLst>
                                      </p:cBhvr>
                                      <p:to>
                                        <p:strVal val="visible"/>
                                      </p:to>
                                    </p:set>
                                    <p:anim calcmode="lin" valueType="num">
                                      <p:cBhvr>
                                        <p:cTn id="61" dur="250" fill="hold"/>
                                        <p:tgtEl>
                                          <p:spTgt spid="238"/>
                                        </p:tgtEl>
                                        <p:attrNameLst>
                                          <p:attrName>ppt_w</p:attrName>
                                        </p:attrNameLst>
                                      </p:cBhvr>
                                      <p:tavLst>
                                        <p:tav tm="0">
                                          <p:val>
                                            <p:fltVal val="0"/>
                                          </p:val>
                                        </p:tav>
                                        <p:tav tm="100000">
                                          <p:val>
                                            <p:strVal val="#ppt_w"/>
                                          </p:val>
                                        </p:tav>
                                      </p:tavLst>
                                    </p:anim>
                                    <p:anim calcmode="lin" valueType="num">
                                      <p:cBhvr>
                                        <p:cTn id="62" dur="250" fill="hold"/>
                                        <p:tgtEl>
                                          <p:spTgt spid="238"/>
                                        </p:tgtEl>
                                        <p:attrNameLst>
                                          <p:attrName>ppt_h</p:attrName>
                                        </p:attrNameLst>
                                      </p:cBhvr>
                                      <p:tavLst>
                                        <p:tav tm="0">
                                          <p:val>
                                            <p:fltVal val="0"/>
                                          </p:val>
                                        </p:tav>
                                        <p:tav tm="100000">
                                          <p:val>
                                            <p:strVal val="#ppt_h"/>
                                          </p:val>
                                        </p:tav>
                                      </p:tavLst>
                                    </p:anim>
                                    <p:animEffect transition="in" filter="fade">
                                      <p:cBhvr>
                                        <p:cTn id="63" dur="250"/>
                                        <p:tgtEl>
                                          <p:spTgt spid="238"/>
                                        </p:tgtEl>
                                      </p:cBhvr>
                                    </p:animEffect>
                                  </p:childTnLst>
                                </p:cTn>
                              </p:par>
                            </p:childTnLst>
                          </p:cTn>
                        </p:par>
                        <p:par>
                          <p:cTn id="64" fill="hold">
                            <p:stCondLst>
                              <p:cond delay="2500"/>
                            </p:stCondLst>
                            <p:childTnLst>
                              <p:par>
                                <p:cTn id="65" presetID="53" presetClass="entr" presetSubtype="16" fill="hold" grpId="0" nodeType="afterEffect">
                                  <p:stCondLst>
                                    <p:cond delay="0"/>
                                  </p:stCondLst>
                                  <p:childTnLst>
                                    <p:set>
                                      <p:cBhvr>
                                        <p:cTn id="66" dur="1" fill="hold">
                                          <p:stCondLst>
                                            <p:cond delay="0"/>
                                          </p:stCondLst>
                                        </p:cTn>
                                        <p:tgtEl>
                                          <p:spTgt spid="239"/>
                                        </p:tgtEl>
                                        <p:attrNameLst>
                                          <p:attrName>style.visibility</p:attrName>
                                        </p:attrNameLst>
                                      </p:cBhvr>
                                      <p:to>
                                        <p:strVal val="visible"/>
                                      </p:to>
                                    </p:set>
                                    <p:anim calcmode="lin" valueType="num">
                                      <p:cBhvr>
                                        <p:cTn id="67" dur="250" fill="hold"/>
                                        <p:tgtEl>
                                          <p:spTgt spid="239"/>
                                        </p:tgtEl>
                                        <p:attrNameLst>
                                          <p:attrName>ppt_w</p:attrName>
                                        </p:attrNameLst>
                                      </p:cBhvr>
                                      <p:tavLst>
                                        <p:tav tm="0">
                                          <p:val>
                                            <p:fltVal val="0"/>
                                          </p:val>
                                        </p:tav>
                                        <p:tav tm="100000">
                                          <p:val>
                                            <p:strVal val="#ppt_w"/>
                                          </p:val>
                                        </p:tav>
                                      </p:tavLst>
                                    </p:anim>
                                    <p:anim calcmode="lin" valueType="num">
                                      <p:cBhvr>
                                        <p:cTn id="68" dur="250" fill="hold"/>
                                        <p:tgtEl>
                                          <p:spTgt spid="239"/>
                                        </p:tgtEl>
                                        <p:attrNameLst>
                                          <p:attrName>ppt_h</p:attrName>
                                        </p:attrNameLst>
                                      </p:cBhvr>
                                      <p:tavLst>
                                        <p:tav tm="0">
                                          <p:val>
                                            <p:fltVal val="0"/>
                                          </p:val>
                                        </p:tav>
                                        <p:tav tm="100000">
                                          <p:val>
                                            <p:strVal val="#ppt_h"/>
                                          </p:val>
                                        </p:tav>
                                      </p:tavLst>
                                    </p:anim>
                                    <p:animEffect transition="in" filter="fade">
                                      <p:cBhvr>
                                        <p:cTn id="69" dur="250"/>
                                        <p:tgtEl>
                                          <p:spTgt spid="239"/>
                                        </p:tgtEl>
                                      </p:cBhvr>
                                    </p:animEffect>
                                  </p:childTnLst>
                                </p:cTn>
                              </p:par>
                            </p:childTnLst>
                          </p:cTn>
                        </p:par>
                        <p:par>
                          <p:cTn id="70" fill="hold">
                            <p:stCondLst>
                              <p:cond delay="2750"/>
                            </p:stCondLst>
                            <p:childTnLst>
                              <p:par>
                                <p:cTn id="71" presetID="53" presetClass="entr" presetSubtype="16" fill="hold" grpId="0" nodeType="afterEffect">
                                  <p:stCondLst>
                                    <p:cond delay="0"/>
                                  </p:stCondLst>
                                  <p:childTnLst>
                                    <p:set>
                                      <p:cBhvr>
                                        <p:cTn id="72" dur="1" fill="hold">
                                          <p:stCondLst>
                                            <p:cond delay="0"/>
                                          </p:stCondLst>
                                        </p:cTn>
                                        <p:tgtEl>
                                          <p:spTgt spid="240"/>
                                        </p:tgtEl>
                                        <p:attrNameLst>
                                          <p:attrName>style.visibility</p:attrName>
                                        </p:attrNameLst>
                                      </p:cBhvr>
                                      <p:to>
                                        <p:strVal val="visible"/>
                                      </p:to>
                                    </p:set>
                                    <p:anim calcmode="lin" valueType="num">
                                      <p:cBhvr>
                                        <p:cTn id="73" dur="250" fill="hold"/>
                                        <p:tgtEl>
                                          <p:spTgt spid="240"/>
                                        </p:tgtEl>
                                        <p:attrNameLst>
                                          <p:attrName>ppt_w</p:attrName>
                                        </p:attrNameLst>
                                      </p:cBhvr>
                                      <p:tavLst>
                                        <p:tav tm="0">
                                          <p:val>
                                            <p:fltVal val="0"/>
                                          </p:val>
                                        </p:tav>
                                        <p:tav tm="100000">
                                          <p:val>
                                            <p:strVal val="#ppt_w"/>
                                          </p:val>
                                        </p:tav>
                                      </p:tavLst>
                                    </p:anim>
                                    <p:anim calcmode="lin" valueType="num">
                                      <p:cBhvr>
                                        <p:cTn id="74" dur="250" fill="hold"/>
                                        <p:tgtEl>
                                          <p:spTgt spid="240"/>
                                        </p:tgtEl>
                                        <p:attrNameLst>
                                          <p:attrName>ppt_h</p:attrName>
                                        </p:attrNameLst>
                                      </p:cBhvr>
                                      <p:tavLst>
                                        <p:tav tm="0">
                                          <p:val>
                                            <p:fltVal val="0"/>
                                          </p:val>
                                        </p:tav>
                                        <p:tav tm="100000">
                                          <p:val>
                                            <p:strVal val="#ppt_h"/>
                                          </p:val>
                                        </p:tav>
                                      </p:tavLst>
                                    </p:anim>
                                    <p:animEffect transition="in" filter="fade">
                                      <p:cBhvr>
                                        <p:cTn id="75" dur="250"/>
                                        <p:tgtEl>
                                          <p:spTgt spid="240"/>
                                        </p:tgtEl>
                                      </p:cBhvr>
                                    </p:animEffect>
                                  </p:childTnLst>
                                </p:cTn>
                              </p:par>
                            </p:childTnLst>
                          </p:cTn>
                        </p:par>
                        <p:par>
                          <p:cTn id="76" fill="hold">
                            <p:stCondLst>
                              <p:cond delay="3000"/>
                            </p:stCondLst>
                            <p:childTnLst>
                              <p:par>
                                <p:cTn id="77" presetID="53" presetClass="entr" presetSubtype="16" fill="hold" grpId="0" nodeType="afterEffect">
                                  <p:stCondLst>
                                    <p:cond delay="0"/>
                                  </p:stCondLst>
                                  <p:childTnLst>
                                    <p:set>
                                      <p:cBhvr>
                                        <p:cTn id="78" dur="1" fill="hold">
                                          <p:stCondLst>
                                            <p:cond delay="0"/>
                                          </p:stCondLst>
                                        </p:cTn>
                                        <p:tgtEl>
                                          <p:spTgt spid="241"/>
                                        </p:tgtEl>
                                        <p:attrNameLst>
                                          <p:attrName>style.visibility</p:attrName>
                                        </p:attrNameLst>
                                      </p:cBhvr>
                                      <p:to>
                                        <p:strVal val="visible"/>
                                      </p:to>
                                    </p:set>
                                    <p:anim calcmode="lin" valueType="num">
                                      <p:cBhvr>
                                        <p:cTn id="79" dur="250" fill="hold"/>
                                        <p:tgtEl>
                                          <p:spTgt spid="241"/>
                                        </p:tgtEl>
                                        <p:attrNameLst>
                                          <p:attrName>ppt_w</p:attrName>
                                        </p:attrNameLst>
                                      </p:cBhvr>
                                      <p:tavLst>
                                        <p:tav tm="0">
                                          <p:val>
                                            <p:fltVal val="0"/>
                                          </p:val>
                                        </p:tav>
                                        <p:tav tm="100000">
                                          <p:val>
                                            <p:strVal val="#ppt_w"/>
                                          </p:val>
                                        </p:tav>
                                      </p:tavLst>
                                    </p:anim>
                                    <p:anim calcmode="lin" valueType="num">
                                      <p:cBhvr>
                                        <p:cTn id="80" dur="250" fill="hold"/>
                                        <p:tgtEl>
                                          <p:spTgt spid="241"/>
                                        </p:tgtEl>
                                        <p:attrNameLst>
                                          <p:attrName>ppt_h</p:attrName>
                                        </p:attrNameLst>
                                      </p:cBhvr>
                                      <p:tavLst>
                                        <p:tav tm="0">
                                          <p:val>
                                            <p:fltVal val="0"/>
                                          </p:val>
                                        </p:tav>
                                        <p:tav tm="100000">
                                          <p:val>
                                            <p:strVal val="#ppt_h"/>
                                          </p:val>
                                        </p:tav>
                                      </p:tavLst>
                                    </p:anim>
                                    <p:animEffect transition="in" filter="fade">
                                      <p:cBhvr>
                                        <p:cTn id="81" dur="250"/>
                                        <p:tgtEl>
                                          <p:spTgt spid="241"/>
                                        </p:tgtEl>
                                      </p:cBhvr>
                                    </p:animEffect>
                                  </p:childTnLst>
                                </p:cTn>
                              </p:par>
                            </p:childTnLst>
                          </p:cTn>
                        </p:par>
                        <p:par>
                          <p:cTn id="82" fill="hold">
                            <p:stCondLst>
                              <p:cond delay="3250"/>
                            </p:stCondLst>
                            <p:childTnLst>
                              <p:par>
                                <p:cTn id="83" presetID="53" presetClass="entr" presetSubtype="16" fill="hold" grpId="0" nodeType="afterEffect">
                                  <p:stCondLst>
                                    <p:cond delay="0"/>
                                  </p:stCondLst>
                                  <p:childTnLst>
                                    <p:set>
                                      <p:cBhvr>
                                        <p:cTn id="84" dur="1" fill="hold">
                                          <p:stCondLst>
                                            <p:cond delay="0"/>
                                          </p:stCondLst>
                                        </p:cTn>
                                        <p:tgtEl>
                                          <p:spTgt spid="242"/>
                                        </p:tgtEl>
                                        <p:attrNameLst>
                                          <p:attrName>style.visibility</p:attrName>
                                        </p:attrNameLst>
                                      </p:cBhvr>
                                      <p:to>
                                        <p:strVal val="visible"/>
                                      </p:to>
                                    </p:set>
                                    <p:anim calcmode="lin" valueType="num">
                                      <p:cBhvr>
                                        <p:cTn id="85" dur="250" fill="hold"/>
                                        <p:tgtEl>
                                          <p:spTgt spid="242"/>
                                        </p:tgtEl>
                                        <p:attrNameLst>
                                          <p:attrName>ppt_w</p:attrName>
                                        </p:attrNameLst>
                                      </p:cBhvr>
                                      <p:tavLst>
                                        <p:tav tm="0">
                                          <p:val>
                                            <p:fltVal val="0"/>
                                          </p:val>
                                        </p:tav>
                                        <p:tav tm="100000">
                                          <p:val>
                                            <p:strVal val="#ppt_w"/>
                                          </p:val>
                                        </p:tav>
                                      </p:tavLst>
                                    </p:anim>
                                    <p:anim calcmode="lin" valueType="num">
                                      <p:cBhvr>
                                        <p:cTn id="86" dur="250" fill="hold"/>
                                        <p:tgtEl>
                                          <p:spTgt spid="242"/>
                                        </p:tgtEl>
                                        <p:attrNameLst>
                                          <p:attrName>ppt_h</p:attrName>
                                        </p:attrNameLst>
                                      </p:cBhvr>
                                      <p:tavLst>
                                        <p:tav tm="0">
                                          <p:val>
                                            <p:fltVal val="0"/>
                                          </p:val>
                                        </p:tav>
                                        <p:tav tm="100000">
                                          <p:val>
                                            <p:strVal val="#ppt_h"/>
                                          </p:val>
                                        </p:tav>
                                      </p:tavLst>
                                    </p:anim>
                                    <p:animEffect transition="in" filter="fade">
                                      <p:cBhvr>
                                        <p:cTn id="87" dur="250"/>
                                        <p:tgtEl>
                                          <p:spTgt spid="242"/>
                                        </p:tgtEl>
                                      </p:cBhvr>
                                    </p:animEffect>
                                  </p:childTnLst>
                                </p:cTn>
                              </p:par>
                            </p:childTnLst>
                          </p:cTn>
                        </p:par>
                        <p:par>
                          <p:cTn id="88" fill="hold">
                            <p:stCondLst>
                              <p:cond delay="3500"/>
                            </p:stCondLst>
                            <p:childTnLst>
                              <p:par>
                                <p:cTn id="89" presetID="53" presetClass="entr" presetSubtype="16" fill="hold" grpId="0" nodeType="afterEffect">
                                  <p:stCondLst>
                                    <p:cond delay="0"/>
                                  </p:stCondLst>
                                  <p:childTnLst>
                                    <p:set>
                                      <p:cBhvr>
                                        <p:cTn id="90" dur="1" fill="hold">
                                          <p:stCondLst>
                                            <p:cond delay="0"/>
                                          </p:stCondLst>
                                        </p:cTn>
                                        <p:tgtEl>
                                          <p:spTgt spid="243"/>
                                        </p:tgtEl>
                                        <p:attrNameLst>
                                          <p:attrName>style.visibility</p:attrName>
                                        </p:attrNameLst>
                                      </p:cBhvr>
                                      <p:to>
                                        <p:strVal val="visible"/>
                                      </p:to>
                                    </p:set>
                                    <p:anim calcmode="lin" valueType="num">
                                      <p:cBhvr>
                                        <p:cTn id="91" dur="250" fill="hold"/>
                                        <p:tgtEl>
                                          <p:spTgt spid="243"/>
                                        </p:tgtEl>
                                        <p:attrNameLst>
                                          <p:attrName>ppt_w</p:attrName>
                                        </p:attrNameLst>
                                      </p:cBhvr>
                                      <p:tavLst>
                                        <p:tav tm="0">
                                          <p:val>
                                            <p:fltVal val="0"/>
                                          </p:val>
                                        </p:tav>
                                        <p:tav tm="100000">
                                          <p:val>
                                            <p:strVal val="#ppt_w"/>
                                          </p:val>
                                        </p:tav>
                                      </p:tavLst>
                                    </p:anim>
                                    <p:anim calcmode="lin" valueType="num">
                                      <p:cBhvr>
                                        <p:cTn id="92" dur="250" fill="hold"/>
                                        <p:tgtEl>
                                          <p:spTgt spid="243"/>
                                        </p:tgtEl>
                                        <p:attrNameLst>
                                          <p:attrName>ppt_h</p:attrName>
                                        </p:attrNameLst>
                                      </p:cBhvr>
                                      <p:tavLst>
                                        <p:tav tm="0">
                                          <p:val>
                                            <p:fltVal val="0"/>
                                          </p:val>
                                        </p:tav>
                                        <p:tav tm="100000">
                                          <p:val>
                                            <p:strVal val="#ppt_h"/>
                                          </p:val>
                                        </p:tav>
                                      </p:tavLst>
                                    </p:anim>
                                    <p:animEffect transition="in" filter="fade">
                                      <p:cBhvr>
                                        <p:cTn id="93" dur="25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0" grpId="0"/>
      <p:bldP spid="231" grpId="0"/>
      <p:bldP spid="232" grpId="0"/>
      <p:bldP spid="233" grpId="0"/>
      <p:bldP spid="234" grpId="0"/>
      <p:bldP spid="235" grpId="0"/>
      <p:bldP spid="236" grpId="0"/>
      <p:bldP spid="237" grpId="0"/>
      <p:bldP spid="238" grpId="0"/>
      <p:bldP spid="239" grpId="0"/>
      <p:bldP spid="240" grpId="0"/>
      <p:bldP spid="241" grpId="0"/>
      <p:bldP spid="242" grpId="0"/>
      <p:bldP spid="24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D24ECF-8A2E-E784-77C1-F5E3B7475ECC}"/>
              </a:ext>
            </a:extLst>
          </p:cNvPr>
          <p:cNvSpPr/>
          <p:nvPr/>
        </p:nvSpPr>
        <p:spPr>
          <a:xfrm>
            <a:off x="978042" y="4381500"/>
            <a:ext cx="8623158" cy="5029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a:off x="11700013" y="0"/>
            <a:ext cx="6587987"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GB"/>
          </a:p>
        </p:txBody>
      </p:sp>
      <p:sp>
        <p:nvSpPr>
          <p:cNvPr id="6" name="Freeform 6"/>
          <p:cNvSpPr/>
          <p:nvPr/>
        </p:nvSpPr>
        <p:spPr>
          <a:xfrm>
            <a:off x="10455021" y="2615095"/>
            <a:ext cx="7375779" cy="7691151"/>
          </a:xfrm>
          <a:custGeom>
            <a:avLst/>
            <a:gdLst/>
            <a:ahLst/>
            <a:cxnLst/>
            <a:rect l="l" t="t" r="r" b="b"/>
            <a:pathLst>
              <a:path w="7375779" h="8229600">
                <a:moveTo>
                  <a:pt x="0" y="0"/>
                </a:moveTo>
                <a:lnTo>
                  <a:pt x="7375779" y="0"/>
                </a:lnTo>
                <a:lnTo>
                  <a:pt x="7375779" y="8229600"/>
                </a:lnTo>
                <a:lnTo>
                  <a:pt x="0" y="822960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sp>
        <p:nvSpPr>
          <p:cNvPr id="7" name="TextBox 7"/>
          <p:cNvSpPr txBox="1"/>
          <p:nvPr/>
        </p:nvSpPr>
        <p:spPr>
          <a:xfrm>
            <a:off x="855116" y="1061609"/>
            <a:ext cx="11766276" cy="1052532"/>
          </a:xfrm>
          <a:prstGeom prst="rect">
            <a:avLst/>
          </a:prstGeom>
        </p:spPr>
        <p:txBody>
          <a:bodyPr lIns="0" tIns="0" rIns="0" bIns="0" rtlCol="0" anchor="t">
            <a:spAutoFit/>
          </a:bodyPr>
          <a:lstStyle/>
          <a:p>
            <a:pPr algn="l">
              <a:lnSpc>
                <a:spcPts val="8966"/>
              </a:lnSpc>
            </a:pPr>
            <a:r>
              <a:rPr lang="en-US" sz="6404" dirty="0">
                <a:solidFill>
                  <a:srgbClr val="FFFFFF"/>
                </a:solidFill>
                <a:latin typeface="Arial" panose="020B0604020202020204" pitchFamily="34" charset="0"/>
                <a:ea typeface="DIN Next LT Pro 1"/>
                <a:cs typeface="Arial" panose="020B0604020202020204" pitchFamily="34" charset="0"/>
                <a:sym typeface="DIN Next LT Pro 1"/>
              </a:rPr>
              <a:t>Which tech job is right for me?</a:t>
            </a:r>
          </a:p>
        </p:txBody>
      </p:sp>
      <p:sp>
        <p:nvSpPr>
          <p:cNvPr id="9" name="TextBox 9"/>
          <p:cNvSpPr txBox="1"/>
          <p:nvPr/>
        </p:nvSpPr>
        <p:spPr>
          <a:xfrm>
            <a:off x="990600" y="2705100"/>
            <a:ext cx="10028315" cy="1485151"/>
          </a:xfrm>
          <a:prstGeom prst="rect">
            <a:avLst/>
          </a:prstGeom>
        </p:spPr>
        <p:txBody>
          <a:bodyPr lIns="0" tIns="0" rIns="0" bIns="0" rtlCol="0" anchor="t">
            <a:spAutoFit/>
          </a:bodyPr>
          <a:lstStyle/>
          <a:p>
            <a:pPr algn="l">
              <a:lnSpc>
                <a:spcPts val="3923"/>
              </a:lnSpc>
            </a:pPr>
            <a:r>
              <a:rPr lang="en-US" sz="2802" dirty="0">
                <a:solidFill>
                  <a:srgbClr val="FFFFFF"/>
                </a:solidFill>
                <a:latin typeface="Arial" panose="020B0604020202020204" pitchFamily="34" charset="0"/>
                <a:ea typeface="DIN Next LT Pro 2"/>
                <a:cs typeface="Arial" panose="020B0604020202020204" pitchFamily="34" charset="0"/>
                <a:sym typeface="DIN Next LT Pro 2"/>
              </a:rPr>
              <a:t>Take our quick quiz to find which tech roles match your answers, based on real industry professionals!</a:t>
            </a:r>
          </a:p>
          <a:p>
            <a:pPr algn="l">
              <a:lnSpc>
                <a:spcPts val="3923"/>
              </a:lnSpc>
            </a:pPr>
            <a:endParaRPr lang="en-US" sz="2802" dirty="0">
              <a:solidFill>
                <a:srgbClr val="FFFFFF"/>
              </a:solidFill>
              <a:latin typeface="Arial" panose="020B0604020202020204" pitchFamily="34" charset="0"/>
              <a:ea typeface="DIN Next LT Pro 2"/>
              <a:cs typeface="Arial" panose="020B0604020202020204" pitchFamily="34" charset="0"/>
              <a:sym typeface="DIN Next LT Pro 2"/>
            </a:endParaRPr>
          </a:p>
        </p:txBody>
      </p:sp>
      <p:pic>
        <p:nvPicPr>
          <p:cNvPr id="10" name="BCS Chartered Institute for IT - Career Inspiration quiz">
            <a:hlinkClick r:id="" action="ppaction://media"/>
            <a:extLst>
              <a:ext uri="{FF2B5EF4-FFF2-40B4-BE49-F238E27FC236}">
                <a16:creationId xmlns:a16="http://schemas.microsoft.com/office/drawing/2014/main" id="{F0BB0D3B-A06A-B6B1-5D76-EF7A3729DA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19200" y="4610100"/>
            <a:ext cx="8122447" cy="4568877"/>
          </a:xfrm>
          <a:prstGeom prst="rect">
            <a:avLst/>
          </a:prstGeom>
        </p:spPr>
      </p:pic>
    </p:spTree>
    <p:extLst>
      <p:ext uri="{BB962C8B-B14F-4D97-AF65-F5344CB8AC3E}">
        <p14:creationId xmlns:p14="http://schemas.microsoft.com/office/powerpoint/2010/main" val="2015096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2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3" name="Freeform 3"/>
          <p:cNvSpPr/>
          <p:nvPr/>
        </p:nvSpPr>
        <p:spPr>
          <a:xfrm flipV="1">
            <a:off x="0" y="933377"/>
            <a:ext cx="9655440" cy="2071291"/>
          </a:xfrm>
          <a:custGeom>
            <a:avLst/>
            <a:gdLst/>
            <a:ahLst/>
            <a:cxnLst/>
            <a:rect l="l" t="t" r="r" b="b"/>
            <a:pathLst>
              <a:path w="10443485" h="2071291">
                <a:moveTo>
                  <a:pt x="0" y="2071292"/>
                </a:moveTo>
                <a:lnTo>
                  <a:pt x="10443486" y="2071292"/>
                </a:lnTo>
                <a:lnTo>
                  <a:pt x="10443486" y="0"/>
                </a:lnTo>
                <a:lnTo>
                  <a:pt x="0" y="0"/>
                </a:lnTo>
                <a:lnTo>
                  <a:pt x="0" y="2071292"/>
                </a:lnTo>
                <a:close/>
              </a:path>
            </a:pathLst>
          </a:custGeom>
          <a:blipFill>
            <a:blip r:embed="rId7">
              <a:extLst>
                <a:ext uri="{96DAC541-7B7A-43D3-8B79-37D633B846F1}">
                  <asvg:svgBlip xmlns:asvg="http://schemas.microsoft.com/office/drawing/2016/SVG/main" r:embed="rId8"/>
                </a:ext>
              </a:extLst>
            </a:blip>
            <a:stretch>
              <a:fillRect l="-8162"/>
            </a:stretch>
          </a:blipFill>
        </p:spPr>
        <p:txBody>
          <a:bodyPr/>
          <a:lstStyle/>
          <a:p>
            <a:endParaRPr lang="en-GB"/>
          </a:p>
        </p:txBody>
      </p:sp>
      <p:sp>
        <p:nvSpPr>
          <p:cNvPr id="4" name="Freeform 4"/>
          <p:cNvSpPr/>
          <p:nvPr/>
        </p:nvSpPr>
        <p:spPr>
          <a:xfrm flipV="1">
            <a:off x="0" y="586034"/>
            <a:ext cx="9392115"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9">
              <a:extLst>
                <a:ext uri="{96DAC541-7B7A-43D3-8B79-37D633B846F1}">
                  <asvg:svgBlip xmlns:asvg="http://schemas.microsoft.com/office/drawing/2016/SVG/main" r:embed="rId10"/>
                </a:ext>
              </a:extLst>
            </a:blip>
            <a:stretch>
              <a:fillRect l="-11194"/>
            </a:stretch>
          </a:blipFill>
        </p:spPr>
        <p:txBody>
          <a:bodyPr/>
          <a:lstStyle/>
          <a:p>
            <a:endParaRPr lang="en-GB"/>
          </a:p>
        </p:txBody>
      </p:sp>
      <p:sp>
        <p:nvSpPr>
          <p:cNvPr id="6" name="Freeform 6"/>
          <p:cNvSpPr/>
          <p:nvPr/>
        </p:nvSpPr>
        <p:spPr>
          <a:xfrm>
            <a:off x="11887050" y="0"/>
            <a:ext cx="6400950"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11" cstate="print">
              <a:extLst>
                <a:ext uri="{28A0092B-C50C-407E-A947-70E740481C1C}">
                  <a14:useLocalDpi xmlns:a14="http://schemas.microsoft.com/office/drawing/2010/main"/>
                </a:ext>
              </a:extLst>
            </a:blip>
            <a:stretch>
              <a:fillRect/>
            </a:stretch>
          </a:blipFill>
        </p:spPr>
        <p:txBody>
          <a:bodyPr/>
          <a:lstStyle/>
          <a:p>
            <a:endParaRPr lang="en-GB"/>
          </a:p>
        </p:txBody>
      </p:sp>
      <p:sp>
        <p:nvSpPr>
          <p:cNvPr id="13" name="TextBox 13"/>
          <p:cNvSpPr txBox="1"/>
          <p:nvPr/>
        </p:nvSpPr>
        <p:spPr>
          <a:xfrm>
            <a:off x="332107" y="1033988"/>
            <a:ext cx="8523855" cy="831703"/>
          </a:xfrm>
          <a:prstGeom prst="rect">
            <a:avLst/>
          </a:prstGeom>
        </p:spPr>
        <p:txBody>
          <a:bodyPr lIns="0" tIns="0" rIns="0" bIns="0" rtlCol="0" anchor="t">
            <a:spAutoFit/>
          </a:bodyPr>
          <a:lstStyle/>
          <a:p>
            <a:pPr algn="l">
              <a:lnSpc>
                <a:spcPts val="7139"/>
              </a:lnSpc>
            </a:pPr>
            <a:r>
              <a:rPr lang="en-US" sz="5099" dirty="0">
                <a:solidFill>
                  <a:srgbClr val="030303"/>
                </a:solidFill>
                <a:latin typeface="Arial" panose="020B0604020202020204" pitchFamily="34" charset="0"/>
                <a:ea typeface="DIN Next LT Pro 1"/>
                <a:cs typeface="Arial" panose="020B0604020202020204" pitchFamily="34" charset="0"/>
                <a:sym typeface="DIN Next LT Pro 1"/>
              </a:rPr>
              <a:t>Watch a day in the life of a...</a:t>
            </a:r>
          </a:p>
        </p:txBody>
      </p:sp>
      <p:sp>
        <p:nvSpPr>
          <p:cNvPr id="45" name="Rectangle 44">
            <a:extLst>
              <a:ext uri="{FF2B5EF4-FFF2-40B4-BE49-F238E27FC236}">
                <a16:creationId xmlns:a16="http://schemas.microsoft.com/office/drawing/2014/main" id="{8896082B-4633-2E08-761C-A67A05EA6149}"/>
              </a:ext>
            </a:extLst>
          </p:cNvPr>
          <p:cNvSpPr/>
          <p:nvPr/>
        </p:nvSpPr>
        <p:spPr>
          <a:xfrm>
            <a:off x="11659135" y="2649965"/>
            <a:ext cx="6171666" cy="36365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UA92 Farida Umarova trailer">
            <a:hlinkClick r:id="" action="ppaction://media"/>
            <a:extLst>
              <a:ext uri="{FF2B5EF4-FFF2-40B4-BE49-F238E27FC236}">
                <a16:creationId xmlns:a16="http://schemas.microsoft.com/office/drawing/2014/main" id="{9A410599-E958-6B84-7E77-0C19CD75B232}"/>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872737" y="2852602"/>
            <a:ext cx="5744462" cy="3231260"/>
          </a:xfrm>
          <a:prstGeom prst="rect">
            <a:avLst/>
          </a:prstGeom>
        </p:spPr>
      </p:pic>
      <p:sp>
        <p:nvSpPr>
          <p:cNvPr id="8" name="Freeform 8"/>
          <p:cNvSpPr/>
          <p:nvPr/>
        </p:nvSpPr>
        <p:spPr>
          <a:xfrm>
            <a:off x="7163334" y="3861351"/>
            <a:ext cx="7257216" cy="6437118"/>
          </a:xfrm>
          <a:custGeom>
            <a:avLst/>
            <a:gdLst/>
            <a:ahLst/>
            <a:cxnLst/>
            <a:rect l="l" t="t" r="r" b="b"/>
            <a:pathLst>
              <a:path w="7236699" h="6302180">
                <a:moveTo>
                  <a:pt x="0" y="0"/>
                </a:moveTo>
                <a:lnTo>
                  <a:pt x="7236699" y="0"/>
                </a:lnTo>
                <a:lnTo>
                  <a:pt x="7236699" y="6302180"/>
                </a:lnTo>
                <a:lnTo>
                  <a:pt x="0" y="6302180"/>
                </a:lnTo>
                <a:lnTo>
                  <a:pt x="0" y="0"/>
                </a:lnTo>
                <a:close/>
              </a:path>
            </a:pathLst>
          </a:custGeom>
          <a:blipFill>
            <a:blip r:embed="rId13" cstate="email">
              <a:extLst>
                <a:ext uri="{28A0092B-C50C-407E-A947-70E740481C1C}">
                  <a14:useLocalDpi xmlns:a14="http://schemas.microsoft.com/office/drawing/2010/main"/>
                </a:ext>
              </a:extLst>
            </a:blip>
            <a:stretch>
              <a:fillRect l="1"/>
            </a:stretch>
          </a:blipFill>
        </p:spPr>
        <p:txBody>
          <a:bodyPr/>
          <a:lstStyle/>
          <a:p>
            <a:endParaRPr lang="en-GB"/>
          </a:p>
        </p:txBody>
      </p:sp>
      <p:grpSp>
        <p:nvGrpSpPr>
          <p:cNvPr id="46" name="Group 29">
            <a:extLst>
              <a:ext uri="{FF2B5EF4-FFF2-40B4-BE49-F238E27FC236}">
                <a16:creationId xmlns:a16="http://schemas.microsoft.com/office/drawing/2014/main" id="{648E8202-5E82-CD72-2C2A-80B3D6338020}"/>
              </a:ext>
            </a:extLst>
          </p:cNvPr>
          <p:cNvGrpSpPr/>
          <p:nvPr/>
        </p:nvGrpSpPr>
        <p:grpSpPr>
          <a:xfrm>
            <a:off x="10668000" y="8724900"/>
            <a:ext cx="1690333" cy="819150"/>
            <a:chOff x="0" y="0"/>
            <a:chExt cx="408131" cy="215743"/>
          </a:xfrm>
        </p:grpSpPr>
        <p:sp>
          <p:nvSpPr>
            <p:cNvPr id="47" name="Freeform 30">
              <a:extLst>
                <a:ext uri="{FF2B5EF4-FFF2-40B4-BE49-F238E27FC236}">
                  <a16:creationId xmlns:a16="http://schemas.microsoft.com/office/drawing/2014/main" id="{1EC948D0-1CDC-E8D6-D458-BD0728B3A263}"/>
                </a:ext>
              </a:extLst>
            </p:cNvPr>
            <p:cNvSpPr/>
            <p:nvPr/>
          </p:nvSpPr>
          <p:spPr>
            <a:xfrm>
              <a:off x="0" y="0"/>
              <a:ext cx="408131" cy="215743"/>
            </a:xfrm>
            <a:custGeom>
              <a:avLst/>
              <a:gdLst/>
              <a:ahLst/>
              <a:cxnLst/>
              <a:rect l="l" t="t" r="r" b="b"/>
              <a:pathLst>
                <a:path w="408131" h="215743">
                  <a:moveTo>
                    <a:pt x="0" y="0"/>
                  </a:moveTo>
                  <a:lnTo>
                    <a:pt x="408131" y="0"/>
                  </a:lnTo>
                  <a:lnTo>
                    <a:pt x="408131" y="215743"/>
                  </a:lnTo>
                  <a:lnTo>
                    <a:pt x="0" y="215743"/>
                  </a:lnTo>
                  <a:close/>
                </a:path>
              </a:pathLst>
            </a:custGeom>
            <a:solidFill>
              <a:srgbClr val="BCCF00"/>
            </a:solidFill>
          </p:spPr>
          <p:txBody>
            <a:bodyPr/>
            <a:lstStyle/>
            <a:p>
              <a:endParaRPr lang="en-GB"/>
            </a:p>
          </p:txBody>
        </p:sp>
        <p:sp>
          <p:nvSpPr>
            <p:cNvPr id="48" name="TextBox 31">
              <a:extLst>
                <a:ext uri="{FF2B5EF4-FFF2-40B4-BE49-F238E27FC236}">
                  <a16:creationId xmlns:a16="http://schemas.microsoft.com/office/drawing/2014/main" id="{4171DB35-B191-97DA-B389-0292C6CBC90A}"/>
                </a:ext>
              </a:extLst>
            </p:cNvPr>
            <p:cNvSpPr txBox="1"/>
            <p:nvPr/>
          </p:nvSpPr>
          <p:spPr>
            <a:xfrm>
              <a:off x="0" y="-9525"/>
              <a:ext cx="408131" cy="225268"/>
            </a:xfrm>
            <a:prstGeom prst="rect">
              <a:avLst/>
            </a:prstGeom>
          </p:spPr>
          <p:txBody>
            <a:bodyPr lIns="50800" tIns="50800" rIns="50800" bIns="50800" rtlCol="0" anchor="ctr"/>
            <a:lstStyle/>
            <a:p>
              <a:pPr algn="ctr">
                <a:lnSpc>
                  <a:spcPts val="3120"/>
                </a:lnSpc>
              </a:pPr>
              <a:endParaRPr/>
            </a:p>
          </p:txBody>
        </p:sp>
      </p:grpSp>
      <p:grpSp>
        <p:nvGrpSpPr>
          <p:cNvPr id="49" name="Group 32">
            <a:extLst>
              <a:ext uri="{FF2B5EF4-FFF2-40B4-BE49-F238E27FC236}">
                <a16:creationId xmlns:a16="http://schemas.microsoft.com/office/drawing/2014/main" id="{E678C7A3-48C5-E832-2DB4-2DD6907AF85C}"/>
              </a:ext>
            </a:extLst>
          </p:cNvPr>
          <p:cNvGrpSpPr/>
          <p:nvPr/>
        </p:nvGrpSpPr>
        <p:grpSpPr>
          <a:xfrm>
            <a:off x="10668001" y="9148913"/>
            <a:ext cx="2062144" cy="819150"/>
            <a:chOff x="0" y="0"/>
            <a:chExt cx="543116" cy="215743"/>
          </a:xfrm>
        </p:grpSpPr>
        <p:sp>
          <p:nvSpPr>
            <p:cNvPr id="50" name="Freeform 33">
              <a:extLst>
                <a:ext uri="{FF2B5EF4-FFF2-40B4-BE49-F238E27FC236}">
                  <a16:creationId xmlns:a16="http://schemas.microsoft.com/office/drawing/2014/main" id="{F01C6FDF-43ED-8890-7E95-74B9A00DE4A0}"/>
                </a:ext>
              </a:extLst>
            </p:cNvPr>
            <p:cNvSpPr/>
            <p:nvPr/>
          </p:nvSpPr>
          <p:spPr>
            <a:xfrm>
              <a:off x="0" y="0"/>
              <a:ext cx="543116" cy="215743"/>
            </a:xfrm>
            <a:custGeom>
              <a:avLst/>
              <a:gdLst/>
              <a:ahLst/>
              <a:cxnLst/>
              <a:rect l="l" t="t" r="r" b="b"/>
              <a:pathLst>
                <a:path w="543116" h="215743">
                  <a:moveTo>
                    <a:pt x="0" y="0"/>
                  </a:moveTo>
                  <a:lnTo>
                    <a:pt x="543116" y="0"/>
                  </a:lnTo>
                  <a:lnTo>
                    <a:pt x="543116" y="215743"/>
                  </a:lnTo>
                  <a:lnTo>
                    <a:pt x="0" y="215743"/>
                  </a:lnTo>
                  <a:close/>
                </a:path>
              </a:pathLst>
            </a:custGeom>
            <a:solidFill>
              <a:srgbClr val="BCCF00"/>
            </a:solidFill>
          </p:spPr>
          <p:txBody>
            <a:bodyPr/>
            <a:lstStyle/>
            <a:p>
              <a:endParaRPr lang="en-GB"/>
            </a:p>
          </p:txBody>
        </p:sp>
        <p:sp>
          <p:nvSpPr>
            <p:cNvPr id="51" name="TextBox 34">
              <a:extLst>
                <a:ext uri="{FF2B5EF4-FFF2-40B4-BE49-F238E27FC236}">
                  <a16:creationId xmlns:a16="http://schemas.microsoft.com/office/drawing/2014/main" id="{BD8936DD-863F-50FA-2D1C-5FA2B423E5B9}"/>
                </a:ext>
              </a:extLst>
            </p:cNvPr>
            <p:cNvSpPr txBox="1"/>
            <p:nvPr/>
          </p:nvSpPr>
          <p:spPr>
            <a:xfrm>
              <a:off x="0" y="-9525"/>
              <a:ext cx="543116" cy="225268"/>
            </a:xfrm>
            <a:prstGeom prst="rect">
              <a:avLst/>
            </a:prstGeom>
          </p:spPr>
          <p:txBody>
            <a:bodyPr lIns="50800" tIns="50800" rIns="50800" bIns="50800" rtlCol="0" anchor="ctr"/>
            <a:lstStyle/>
            <a:p>
              <a:pPr algn="ctr">
                <a:lnSpc>
                  <a:spcPts val="3120"/>
                </a:lnSpc>
              </a:pPr>
              <a:endParaRPr/>
            </a:p>
          </p:txBody>
        </p:sp>
      </p:grpSp>
      <p:sp>
        <p:nvSpPr>
          <p:cNvPr id="52" name="TextBox 35">
            <a:extLst>
              <a:ext uri="{FF2B5EF4-FFF2-40B4-BE49-F238E27FC236}">
                <a16:creationId xmlns:a16="http://schemas.microsoft.com/office/drawing/2014/main" id="{D476A588-7749-5A1E-B3B4-25BD6A377EB0}"/>
              </a:ext>
            </a:extLst>
          </p:cNvPr>
          <p:cNvSpPr txBox="1"/>
          <p:nvPr/>
        </p:nvSpPr>
        <p:spPr>
          <a:xfrm>
            <a:off x="10791942" y="8727357"/>
            <a:ext cx="2851362" cy="1030090"/>
          </a:xfrm>
          <a:prstGeom prst="rect">
            <a:avLst/>
          </a:prstGeom>
        </p:spPr>
        <p:txBody>
          <a:bodyPr lIns="0" tIns="0" rIns="0" bIns="0" rtlCol="0" anchor="t">
            <a:spAutoFit/>
          </a:bodyPr>
          <a:lstStyle/>
          <a:p>
            <a:pPr algn="l">
              <a:lnSpc>
                <a:spcPts val="4200"/>
              </a:lnSpc>
            </a:pPr>
            <a:r>
              <a:rPr lang="en-US" sz="3000" dirty="0">
                <a:latin typeface="Arial" panose="020B0604020202020204" pitchFamily="34" charset="0"/>
                <a:ea typeface="DIN Next LT Pro 3"/>
                <a:cs typeface="Arial" panose="020B0604020202020204" pitchFamily="34" charset="0"/>
                <a:sym typeface="DIN Next LT Pro 3"/>
              </a:rPr>
              <a:t>DevOps apprentice</a:t>
            </a:r>
            <a:endParaRPr lang="en-US" sz="3000" dirty="0">
              <a:latin typeface="Arial" panose="020B0604020202020204" pitchFamily="34" charset="0"/>
              <a:ea typeface="DIN Next LT Pro 3"/>
              <a:cs typeface="Arial" panose="020B0604020202020204" pitchFamily="34" charset="0"/>
              <a:sym typeface="DIN Next LT Pro 3"/>
              <a:hlinkClick r:id="rId14" tooltip="https://www.youtube.com/watch?v=rwfsCeO9ty0&amp;list=PLEQq-NlZq5PCmgOtTyb0O8ggZ6kD6zSiO&amp;index=6">
                <a:extLst>
                  <a:ext uri="{A12FA001-AC4F-418D-AE19-62706E023703}">
                    <ahyp:hlinkClr xmlns:ahyp="http://schemas.microsoft.com/office/drawing/2018/hyperlinkcolor" val="tx"/>
                  </a:ext>
                </a:extLst>
              </a:hlinkClick>
            </a:endParaRPr>
          </a:p>
        </p:txBody>
      </p:sp>
      <p:sp>
        <p:nvSpPr>
          <p:cNvPr id="61" name="Rectangle 60">
            <a:extLst>
              <a:ext uri="{FF2B5EF4-FFF2-40B4-BE49-F238E27FC236}">
                <a16:creationId xmlns:a16="http://schemas.microsoft.com/office/drawing/2014/main" id="{A4A54DB2-5A93-667A-5D9F-A034ED9E11CF}"/>
              </a:ext>
            </a:extLst>
          </p:cNvPr>
          <p:cNvSpPr/>
          <p:nvPr/>
        </p:nvSpPr>
        <p:spPr>
          <a:xfrm>
            <a:off x="2750201" y="3771900"/>
            <a:ext cx="6241399" cy="36909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Arup Trailer">
            <a:hlinkClick r:id="" action="ppaction://media"/>
            <a:extLst>
              <a:ext uri="{FF2B5EF4-FFF2-40B4-BE49-F238E27FC236}">
                <a16:creationId xmlns:a16="http://schemas.microsoft.com/office/drawing/2014/main" id="{512AC786-FA51-A173-B863-DCEE0B4F1B36}"/>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2910559" y="3946906"/>
            <a:ext cx="5907209" cy="3322805"/>
          </a:xfrm>
          <a:prstGeom prst="rect">
            <a:avLst/>
          </a:prstGeom>
        </p:spPr>
      </p:pic>
      <p:sp>
        <p:nvSpPr>
          <p:cNvPr id="2" name="Freeform 2"/>
          <p:cNvSpPr/>
          <p:nvPr/>
        </p:nvSpPr>
        <p:spPr>
          <a:xfrm>
            <a:off x="0" y="3771900"/>
            <a:ext cx="4664126" cy="6515100"/>
          </a:xfrm>
          <a:custGeom>
            <a:avLst/>
            <a:gdLst/>
            <a:ahLst/>
            <a:cxnLst/>
            <a:rect l="l" t="t" r="r" b="b"/>
            <a:pathLst>
              <a:path w="10689680" h="7748496">
                <a:moveTo>
                  <a:pt x="0" y="0"/>
                </a:moveTo>
                <a:lnTo>
                  <a:pt x="10689680" y="0"/>
                </a:lnTo>
                <a:lnTo>
                  <a:pt x="10689680" y="7748497"/>
                </a:lnTo>
                <a:lnTo>
                  <a:pt x="0" y="7748497"/>
                </a:lnTo>
                <a:lnTo>
                  <a:pt x="0" y="0"/>
                </a:lnTo>
                <a:close/>
              </a:path>
            </a:pathLst>
          </a:custGeom>
          <a:blipFill>
            <a:blip r:embed="rId16"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53" name="Group 10">
            <a:extLst>
              <a:ext uri="{FF2B5EF4-FFF2-40B4-BE49-F238E27FC236}">
                <a16:creationId xmlns:a16="http://schemas.microsoft.com/office/drawing/2014/main" id="{14FBE724-8A61-638B-2AC3-5FE76439A4B9}"/>
              </a:ext>
            </a:extLst>
          </p:cNvPr>
          <p:cNvGrpSpPr/>
          <p:nvPr/>
        </p:nvGrpSpPr>
        <p:grpSpPr>
          <a:xfrm>
            <a:off x="470043" y="8674988"/>
            <a:ext cx="3055986" cy="819150"/>
            <a:chOff x="0" y="0"/>
            <a:chExt cx="791013" cy="215743"/>
          </a:xfrm>
        </p:grpSpPr>
        <p:sp>
          <p:nvSpPr>
            <p:cNvPr id="54" name="Freeform 11">
              <a:extLst>
                <a:ext uri="{FF2B5EF4-FFF2-40B4-BE49-F238E27FC236}">
                  <a16:creationId xmlns:a16="http://schemas.microsoft.com/office/drawing/2014/main" id="{A0B1EE62-1CC3-0453-A708-1438C93E1B09}"/>
                </a:ext>
              </a:extLst>
            </p:cNvPr>
            <p:cNvSpPr/>
            <p:nvPr/>
          </p:nvSpPr>
          <p:spPr>
            <a:xfrm>
              <a:off x="0" y="0"/>
              <a:ext cx="791013" cy="215743"/>
            </a:xfrm>
            <a:custGeom>
              <a:avLst/>
              <a:gdLst/>
              <a:ahLst/>
              <a:cxnLst/>
              <a:rect l="l" t="t" r="r" b="b"/>
              <a:pathLst>
                <a:path w="791013" h="215743">
                  <a:moveTo>
                    <a:pt x="0" y="0"/>
                  </a:moveTo>
                  <a:lnTo>
                    <a:pt x="791013" y="0"/>
                  </a:lnTo>
                  <a:lnTo>
                    <a:pt x="791013" y="215743"/>
                  </a:lnTo>
                  <a:lnTo>
                    <a:pt x="0" y="215743"/>
                  </a:lnTo>
                  <a:close/>
                </a:path>
              </a:pathLst>
            </a:custGeom>
            <a:solidFill>
              <a:srgbClr val="BCCF00"/>
            </a:solidFill>
          </p:spPr>
          <p:txBody>
            <a:bodyPr/>
            <a:lstStyle/>
            <a:p>
              <a:endParaRPr lang="en-GB"/>
            </a:p>
          </p:txBody>
        </p:sp>
        <p:sp>
          <p:nvSpPr>
            <p:cNvPr id="55" name="TextBox 12">
              <a:extLst>
                <a:ext uri="{FF2B5EF4-FFF2-40B4-BE49-F238E27FC236}">
                  <a16:creationId xmlns:a16="http://schemas.microsoft.com/office/drawing/2014/main" id="{081286FD-736A-7AD6-CB9E-9BC04A7A4BA6}"/>
                </a:ext>
              </a:extLst>
            </p:cNvPr>
            <p:cNvSpPr txBox="1"/>
            <p:nvPr/>
          </p:nvSpPr>
          <p:spPr>
            <a:xfrm>
              <a:off x="0" y="-9525"/>
              <a:ext cx="791013" cy="225268"/>
            </a:xfrm>
            <a:prstGeom prst="rect">
              <a:avLst/>
            </a:prstGeom>
          </p:spPr>
          <p:txBody>
            <a:bodyPr lIns="50800" tIns="50800" rIns="50800" bIns="50800" rtlCol="0" anchor="ctr"/>
            <a:lstStyle/>
            <a:p>
              <a:pPr algn="ctr">
                <a:lnSpc>
                  <a:spcPts val="3120"/>
                </a:lnSpc>
              </a:pPr>
              <a:endParaRPr/>
            </a:p>
          </p:txBody>
        </p:sp>
      </p:grpSp>
      <p:grpSp>
        <p:nvGrpSpPr>
          <p:cNvPr id="56" name="Group 25">
            <a:extLst>
              <a:ext uri="{FF2B5EF4-FFF2-40B4-BE49-F238E27FC236}">
                <a16:creationId xmlns:a16="http://schemas.microsoft.com/office/drawing/2014/main" id="{DC50951B-28C5-B888-B2FB-893DD50E91C6}"/>
              </a:ext>
            </a:extLst>
          </p:cNvPr>
          <p:cNvGrpSpPr/>
          <p:nvPr/>
        </p:nvGrpSpPr>
        <p:grpSpPr>
          <a:xfrm>
            <a:off x="470043" y="9189338"/>
            <a:ext cx="2117940" cy="746797"/>
            <a:chOff x="0" y="0"/>
            <a:chExt cx="557811" cy="215743"/>
          </a:xfrm>
        </p:grpSpPr>
        <p:sp>
          <p:nvSpPr>
            <p:cNvPr id="57" name="Freeform 26">
              <a:extLst>
                <a:ext uri="{FF2B5EF4-FFF2-40B4-BE49-F238E27FC236}">
                  <a16:creationId xmlns:a16="http://schemas.microsoft.com/office/drawing/2014/main" id="{D1BDABD1-0779-F0FC-6D84-973016121A9B}"/>
                </a:ext>
              </a:extLst>
            </p:cNvPr>
            <p:cNvSpPr/>
            <p:nvPr/>
          </p:nvSpPr>
          <p:spPr>
            <a:xfrm>
              <a:off x="0" y="0"/>
              <a:ext cx="557811" cy="215743"/>
            </a:xfrm>
            <a:custGeom>
              <a:avLst/>
              <a:gdLst/>
              <a:ahLst/>
              <a:cxnLst/>
              <a:rect l="l" t="t" r="r" b="b"/>
              <a:pathLst>
                <a:path w="557811" h="215743">
                  <a:moveTo>
                    <a:pt x="0" y="0"/>
                  </a:moveTo>
                  <a:lnTo>
                    <a:pt x="557811" y="0"/>
                  </a:lnTo>
                  <a:lnTo>
                    <a:pt x="557811" y="215743"/>
                  </a:lnTo>
                  <a:lnTo>
                    <a:pt x="0" y="215743"/>
                  </a:lnTo>
                  <a:close/>
                </a:path>
              </a:pathLst>
            </a:custGeom>
            <a:solidFill>
              <a:srgbClr val="BCCF00"/>
            </a:solidFill>
          </p:spPr>
          <p:txBody>
            <a:bodyPr/>
            <a:lstStyle/>
            <a:p>
              <a:endParaRPr lang="en-GB"/>
            </a:p>
          </p:txBody>
        </p:sp>
        <p:sp>
          <p:nvSpPr>
            <p:cNvPr id="58" name="TextBox 27">
              <a:extLst>
                <a:ext uri="{FF2B5EF4-FFF2-40B4-BE49-F238E27FC236}">
                  <a16:creationId xmlns:a16="http://schemas.microsoft.com/office/drawing/2014/main" id="{26938013-B8AC-A14B-656A-1E5BFA36CBBC}"/>
                </a:ext>
              </a:extLst>
            </p:cNvPr>
            <p:cNvSpPr txBox="1"/>
            <p:nvPr/>
          </p:nvSpPr>
          <p:spPr>
            <a:xfrm>
              <a:off x="0" y="-9525"/>
              <a:ext cx="557811" cy="225268"/>
            </a:xfrm>
            <a:prstGeom prst="rect">
              <a:avLst/>
            </a:prstGeom>
          </p:spPr>
          <p:txBody>
            <a:bodyPr lIns="50800" tIns="50800" rIns="50800" bIns="50800" rtlCol="0" anchor="ctr"/>
            <a:lstStyle/>
            <a:p>
              <a:pPr algn="ctr">
                <a:lnSpc>
                  <a:spcPts val="3120"/>
                </a:lnSpc>
              </a:pPr>
              <a:endParaRPr/>
            </a:p>
          </p:txBody>
        </p:sp>
      </p:grpSp>
      <p:sp>
        <p:nvSpPr>
          <p:cNvPr id="59" name="TextBox 28">
            <a:extLst>
              <a:ext uri="{FF2B5EF4-FFF2-40B4-BE49-F238E27FC236}">
                <a16:creationId xmlns:a16="http://schemas.microsoft.com/office/drawing/2014/main" id="{8FCBEFF1-A6D0-23A6-3CD2-F9FBA2E67F20}"/>
              </a:ext>
            </a:extLst>
          </p:cNvPr>
          <p:cNvSpPr txBox="1"/>
          <p:nvPr/>
        </p:nvSpPr>
        <p:spPr>
          <a:xfrm>
            <a:off x="636702" y="8703563"/>
            <a:ext cx="3248816" cy="1030090"/>
          </a:xfrm>
          <a:prstGeom prst="rect">
            <a:avLst/>
          </a:prstGeom>
        </p:spPr>
        <p:txBody>
          <a:bodyPr lIns="0" tIns="0" rIns="0" bIns="0" rtlCol="0" anchor="t">
            <a:spAutoFit/>
          </a:bodyPr>
          <a:lstStyle/>
          <a:p>
            <a:pPr algn="l">
              <a:lnSpc>
                <a:spcPts val="4200"/>
              </a:lnSpc>
            </a:pPr>
            <a:r>
              <a:rPr lang="en-US" sz="3000" dirty="0">
                <a:latin typeface="Arial" panose="020B0604020202020204" pitchFamily="34" charset="0"/>
                <a:ea typeface="DIN Next LT Pro 3"/>
                <a:cs typeface="Arial" panose="020B0604020202020204" pitchFamily="34" charset="0"/>
                <a:sym typeface="DIN Next LT Pro 3"/>
              </a:rPr>
              <a:t>Graduate digital consultant</a:t>
            </a:r>
            <a:endParaRPr lang="en-US" sz="3000" dirty="0">
              <a:latin typeface="Arial" panose="020B0604020202020204" pitchFamily="34" charset="0"/>
              <a:ea typeface="DIN Next LT Pro 3"/>
              <a:cs typeface="Arial" panose="020B0604020202020204" pitchFamily="34" charset="0"/>
              <a:sym typeface="DIN Next LT Pro 3"/>
              <a:hlinkClick r:id="rId17" tooltip="https://www.youtube.com/watch?v=hZg8u4V7cI8&amp;list=PLEQq-NlZq5PCmgOtTyb0O8ggZ6kD6zSiO&amp;index=4">
                <a:extLst>
                  <a:ext uri="{A12FA001-AC4F-418D-AE19-62706E023703}">
                    <ahyp:hlinkClr xmlns:ahyp="http://schemas.microsoft.com/office/drawing/2018/hyperlinkcolor" val="tx"/>
                  </a:ext>
                </a:extLst>
              </a:hlinkClic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57"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812"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4697">
                <p:cTn id="11" fill="hold" display="0">
                  <p:stCondLst>
                    <p:cond delay="indefinite"/>
                  </p:stCondLst>
                </p:cTn>
                <p:tgtEl>
                  <p:spTgt spid="40"/>
                </p:tgtEl>
              </p:cMediaNode>
            </p:video>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0"/>
                                        </p:tgtEl>
                                      </p:cBhvr>
                                    </p:cmd>
                                  </p:childTnLst>
                                </p:cTn>
                              </p:par>
                            </p:childTnLst>
                          </p:cTn>
                        </p:par>
                      </p:childTnLst>
                    </p:cTn>
                  </p:par>
                </p:childTnLst>
              </p:cTn>
              <p:nextCondLst>
                <p:cond evt="onClick" delay="0">
                  <p:tgtEl>
                    <p:spTgt spid="40"/>
                  </p:tgtEl>
                </p:cond>
              </p:nextCondLst>
            </p:seq>
            <p:video>
              <p:cMediaNode vol="80000">
                <p:cTn id="17" fill="hold" display="0">
                  <p:stCondLst>
                    <p:cond delay="indefinite"/>
                  </p:stCondLst>
                </p:cTn>
                <p:tgtEl>
                  <p:spTgt spid="60"/>
                </p:tgtEl>
              </p:cMediaNode>
            </p:video>
            <p:seq concurrent="1" nextAc="seek">
              <p:cTn id="18" restart="whenNotActive" fill="hold" evtFilter="cancelBubble" nodeType="interactiveSeq">
                <p:stCondLst>
                  <p:cond evt="onClick" delay="0">
                    <p:tgtEl>
                      <p:spTgt spid="6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0"/>
                                        </p:tgtEl>
                                      </p:cBhvr>
                                    </p:cmd>
                                  </p:childTnLst>
                                </p:cTn>
                              </p:par>
                            </p:childTnLst>
                          </p:cTn>
                        </p:par>
                      </p:childTnLst>
                    </p:cTn>
                  </p:par>
                </p:childTnLst>
              </p:cTn>
              <p:nextCondLst>
                <p:cond evt="onClick" delay="0">
                  <p:tgtEl>
                    <p:spTgt spid="6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V="1">
            <a:off x="1738973" y="1063847"/>
            <a:ext cx="9636646" cy="1911268"/>
          </a:xfrm>
          <a:custGeom>
            <a:avLst/>
            <a:gdLst/>
            <a:ahLst/>
            <a:cxnLst/>
            <a:rect l="l" t="t" r="r" b="b"/>
            <a:pathLst>
              <a:path w="9636646" h="1911268">
                <a:moveTo>
                  <a:pt x="0" y="1911268"/>
                </a:moveTo>
                <a:lnTo>
                  <a:pt x="9636646" y="1911268"/>
                </a:lnTo>
                <a:lnTo>
                  <a:pt x="9636646" y="0"/>
                </a:lnTo>
                <a:lnTo>
                  <a:pt x="0" y="0"/>
                </a:lnTo>
                <a:lnTo>
                  <a:pt x="0" y="191126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flipV="1">
            <a:off x="1495992" y="743338"/>
            <a:ext cx="9636646" cy="1911268"/>
          </a:xfrm>
          <a:custGeom>
            <a:avLst/>
            <a:gdLst/>
            <a:ahLst/>
            <a:cxnLst/>
            <a:rect l="l" t="t" r="r" b="b"/>
            <a:pathLst>
              <a:path w="9636646" h="1911268">
                <a:moveTo>
                  <a:pt x="0" y="1911269"/>
                </a:moveTo>
                <a:lnTo>
                  <a:pt x="9636646" y="1911269"/>
                </a:lnTo>
                <a:lnTo>
                  <a:pt x="9636646" y="0"/>
                </a:lnTo>
                <a:lnTo>
                  <a:pt x="0" y="0"/>
                </a:lnTo>
                <a:lnTo>
                  <a:pt x="0" y="19112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221606" y="188748"/>
            <a:ext cx="3340958" cy="3340958"/>
          </a:xfrm>
          <a:custGeom>
            <a:avLst/>
            <a:gdLst/>
            <a:ahLst/>
            <a:cxnLst/>
            <a:rect l="l" t="t" r="r" b="b"/>
            <a:pathLst>
              <a:path w="3340958" h="3340958">
                <a:moveTo>
                  <a:pt x="0" y="0"/>
                </a:moveTo>
                <a:lnTo>
                  <a:pt x="3340958" y="0"/>
                </a:lnTo>
                <a:lnTo>
                  <a:pt x="3340958" y="3340958"/>
                </a:lnTo>
                <a:lnTo>
                  <a:pt x="0" y="3340958"/>
                </a:lnTo>
                <a:lnTo>
                  <a:pt x="0" y="0"/>
                </a:lnTo>
                <a:close/>
              </a:path>
            </a:pathLst>
          </a:custGeom>
          <a:blipFill>
            <a:blip r:embed="rId7">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1553095" y="3529706"/>
            <a:ext cx="5169651" cy="3218300"/>
            <a:chOff x="0" y="0"/>
            <a:chExt cx="1123126" cy="699188"/>
          </a:xfrm>
        </p:grpSpPr>
        <p:sp>
          <p:nvSpPr>
            <p:cNvPr id="6" name="Freeform 6"/>
            <p:cNvSpPr/>
            <p:nvPr/>
          </p:nvSpPr>
          <p:spPr>
            <a:xfrm>
              <a:off x="0" y="0"/>
              <a:ext cx="1123126" cy="699188"/>
            </a:xfrm>
            <a:custGeom>
              <a:avLst/>
              <a:gdLst/>
              <a:ahLst/>
              <a:cxnLst/>
              <a:rect l="l" t="t" r="r" b="b"/>
              <a:pathLst>
                <a:path w="1123126" h="699188">
                  <a:moveTo>
                    <a:pt x="0" y="0"/>
                  </a:moveTo>
                  <a:lnTo>
                    <a:pt x="1123126" y="0"/>
                  </a:lnTo>
                  <a:lnTo>
                    <a:pt x="1123126" y="699188"/>
                  </a:lnTo>
                  <a:lnTo>
                    <a:pt x="0" y="699188"/>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7" name="TextBox 7"/>
            <p:cNvSpPr txBox="1"/>
            <p:nvPr/>
          </p:nvSpPr>
          <p:spPr>
            <a:xfrm>
              <a:off x="0" y="-9525"/>
              <a:ext cx="1123126" cy="708713"/>
            </a:xfrm>
            <a:prstGeom prst="rect">
              <a:avLst/>
            </a:prstGeom>
          </p:spPr>
          <p:txBody>
            <a:bodyPr lIns="50800" tIns="50800" rIns="50800" bIns="50800" rtlCol="0" anchor="ctr"/>
            <a:lstStyle/>
            <a:p>
              <a:pPr algn="ctr">
                <a:lnSpc>
                  <a:spcPts val="3120"/>
                </a:lnSpc>
              </a:pPr>
              <a:endParaRPr/>
            </a:p>
          </p:txBody>
        </p:sp>
      </p:grpSp>
      <p:grpSp>
        <p:nvGrpSpPr>
          <p:cNvPr id="8" name="Group 8"/>
          <p:cNvGrpSpPr/>
          <p:nvPr/>
        </p:nvGrpSpPr>
        <p:grpSpPr>
          <a:xfrm>
            <a:off x="1028700" y="8262206"/>
            <a:ext cx="2248669" cy="996094"/>
            <a:chOff x="0" y="0"/>
            <a:chExt cx="696776" cy="308651"/>
          </a:xfrm>
        </p:grpSpPr>
        <p:sp>
          <p:nvSpPr>
            <p:cNvPr id="9" name="Freeform 9"/>
            <p:cNvSpPr/>
            <p:nvPr/>
          </p:nvSpPr>
          <p:spPr>
            <a:xfrm>
              <a:off x="0" y="0"/>
              <a:ext cx="696776" cy="308651"/>
            </a:xfrm>
            <a:custGeom>
              <a:avLst/>
              <a:gdLst/>
              <a:ahLst/>
              <a:cxnLst/>
              <a:rect l="l" t="t" r="r" b="b"/>
              <a:pathLst>
                <a:path w="696776" h="308651">
                  <a:moveTo>
                    <a:pt x="154326" y="0"/>
                  </a:moveTo>
                  <a:lnTo>
                    <a:pt x="542450" y="0"/>
                  </a:lnTo>
                  <a:cubicBezTo>
                    <a:pt x="627682" y="0"/>
                    <a:pt x="696776" y="69094"/>
                    <a:pt x="696776" y="154326"/>
                  </a:cubicBezTo>
                  <a:lnTo>
                    <a:pt x="696776" y="154326"/>
                  </a:lnTo>
                  <a:cubicBezTo>
                    <a:pt x="696776" y="195255"/>
                    <a:pt x="680517" y="234509"/>
                    <a:pt x="651575" y="263450"/>
                  </a:cubicBezTo>
                  <a:cubicBezTo>
                    <a:pt x="622633" y="292392"/>
                    <a:pt x="583380" y="308651"/>
                    <a:pt x="542450" y="308651"/>
                  </a:cubicBezTo>
                  <a:lnTo>
                    <a:pt x="154326" y="308651"/>
                  </a:lnTo>
                  <a:cubicBezTo>
                    <a:pt x="113396" y="308651"/>
                    <a:pt x="74143" y="292392"/>
                    <a:pt x="45201" y="263450"/>
                  </a:cubicBezTo>
                  <a:cubicBezTo>
                    <a:pt x="16259" y="234509"/>
                    <a:pt x="0" y="195255"/>
                    <a:pt x="0" y="154326"/>
                  </a:cubicBezTo>
                  <a:lnTo>
                    <a:pt x="0" y="154326"/>
                  </a:lnTo>
                  <a:cubicBezTo>
                    <a:pt x="0" y="113396"/>
                    <a:pt x="16259" y="74143"/>
                    <a:pt x="45201" y="45201"/>
                  </a:cubicBezTo>
                  <a:cubicBezTo>
                    <a:pt x="74143" y="16259"/>
                    <a:pt x="113396" y="0"/>
                    <a:pt x="154326" y="0"/>
                  </a:cubicBezTo>
                  <a:close/>
                </a:path>
              </a:pathLst>
            </a:custGeom>
            <a:solidFill>
              <a:srgbClr val="BCCF00"/>
            </a:solidFill>
          </p:spPr>
          <p:txBody>
            <a:bodyPr/>
            <a:lstStyle/>
            <a:p>
              <a:endParaRPr lang="en-GB"/>
            </a:p>
          </p:txBody>
        </p:sp>
        <p:sp>
          <p:nvSpPr>
            <p:cNvPr id="10" name="TextBox 10"/>
            <p:cNvSpPr txBox="1"/>
            <p:nvPr/>
          </p:nvSpPr>
          <p:spPr>
            <a:xfrm>
              <a:off x="0" y="-9525"/>
              <a:ext cx="696776" cy="318176"/>
            </a:xfrm>
            <a:prstGeom prst="rect">
              <a:avLst/>
            </a:prstGeom>
          </p:spPr>
          <p:txBody>
            <a:bodyPr lIns="50800" tIns="50800" rIns="50800" bIns="50800" rtlCol="0" anchor="ctr"/>
            <a:lstStyle/>
            <a:p>
              <a:pPr algn="ctr">
                <a:lnSpc>
                  <a:spcPts val="3120"/>
                </a:lnSpc>
              </a:pPr>
              <a:endParaRPr/>
            </a:p>
          </p:txBody>
        </p:sp>
      </p:grpSp>
      <p:grpSp>
        <p:nvGrpSpPr>
          <p:cNvPr id="11" name="Group 11"/>
          <p:cNvGrpSpPr/>
          <p:nvPr/>
        </p:nvGrpSpPr>
        <p:grpSpPr>
          <a:xfrm>
            <a:off x="3433418" y="8262206"/>
            <a:ext cx="2248669" cy="996094"/>
            <a:chOff x="0" y="0"/>
            <a:chExt cx="696776" cy="308651"/>
          </a:xfrm>
        </p:grpSpPr>
        <p:sp>
          <p:nvSpPr>
            <p:cNvPr id="12" name="Freeform 12"/>
            <p:cNvSpPr/>
            <p:nvPr/>
          </p:nvSpPr>
          <p:spPr>
            <a:xfrm>
              <a:off x="0" y="0"/>
              <a:ext cx="696776" cy="308651"/>
            </a:xfrm>
            <a:custGeom>
              <a:avLst/>
              <a:gdLst/>
              <a:ahLst/>
              <a:cxnLst/>
              <a:rect l="l" t="t" r="r" b="b"/>
              <a:pathLst>
                <a:path w="696776" h="308651">
                  <a:moveTo>
                    <a:pt x="154326" y="0"/>
                  </a:moveTo>
                  <a:lnTo>
                    <a:pt x="542450" y="0"/>
                  </a:lnTo>
                  <a:cubicBezTo>
                    <a:pt x="627682" y="0"/>
                    <a:pt x="696776" y="69094"/>
                    <a:pt x="696776" y="154326"/>
                  </a:cubicBezTo>
                  <a:lnTo>
                    <a:pt x="696776" y="154326"/>
                  </a:lnTo>
                  <a:cubicBezTo>
                    <a:pt x="696776" y="195255"/>
                    <a:pt x="680517" y="234509"/>
                    <a:pt x="651575" y="263450"/>
                  </a:cubicBezTo>
                  <a:cubicBezTo>
                    <a:pt x="622633" y="292392"/>
                    <a:pt x="583380" y="308651"/>
                    <a:pt x="542450" y="308651"/>
                  </a:cubicBezTo>
                  <a:lnTo>
                    <a:pt x="154326" y="308651"/>
                  </a:lnTo>
                  <a:cubicBezTo>
                    <a:pt x="113396" y="308651"/>
                    <a:pt x="74143" y="292392"/>
                    <a:pt x="45201" y="263450"/>
                  </a:cubicBezTo>
                  <a:cubicBezTo>
                    <a:pt x="16259" y="234509"/>
                    <a:pt x="0" y="195255"/>
                    <a:pt x="0" y="154326"/>
                  </a:cubicBezTo>
                  <a:lnTo>
                    <a:pt x="0" y="154326"/>
                  </a:lnTo>
                  <a:cubicBezTo>
                    <a:pt x="0" y="113396"/>
                    <a:pt x="16259" y="74143"/>
                    <a:pt x="45201" y="45201"/>
                  </a:cubicBezTo>
                  <a:cubicBezTo>
                    <a:pt x="74143" y="16259"/>
                    <a:pt x="113396" y="0"/>
                    <a:pt x="154326" y="0"/>
                  </a:cubicBezTo>
                  <a:close/>
                </a:path>
              </a:pathLst>
            </a:custGeom>
            <a:solidFill>
              <a:srgbClr val="BCCF00"/>
            </a:solidFill>
          </p:spPr>
          <p:txBody>
            <a:bodyPr/>
            <a:lstStyle/>
            <a:p>
              <a:endParaRPr lang="en-GB"/>
            </a:p>
          </p:txBody>
        </p:sp>
        <p:sp>
          <p:nvSpPr>
            <p:cNvPr id="13" name="TextBox 13"/>
            <p:cNvSpPr txBox="1"/>
            <p:nvPr/>
          </p:nvSpPr>
          <p:spPr>
            <a:xfrm>
              <a:off x="0" y="-9525"/>
              <a:ext cx="696776" cy="318176"/>
            </a:xfrm>
            <a:prstGeom prst="rect">
              <a:avLst/>
            </a:prstGeom>
          </p:spPr>
          <p:txBody>
            <a:bodyPr lIns="50800" tIns="50800" rIns="50800" bIns="50800" rtlCol="0" anchor="ctr"/>
            <a:lstStyle/>
            <a:p>
              <a:pPr algn="ctr">
                <a:lnSpc>
                  <a:spcPts val="3120"/>
                </a:lnSpc>
              </a:pPr>
              <a:endParaRPr/>
            </a:p>
          </p:txBody>
        </p:sp>
      </p:grpSp>
      <p:grpSp>
        <p:nvGrpSpPr>
          <p:cNvPr id="14" name="Group 14"/>
          <p:cNvGrpSpPr/>
          <p:nvPr/>
        </p:nvGrpSpPr>
        <p:grpSpPr>
          <a:xfrm>
            <a:off x="5932895" y="8262206"/>
            <a:ext cx="2248669" cy="996094"/>
            <a:chOff x="0" y="0"/>
            <a:chExt cx="696776" cy="308651"/>
          </a:xfrm>
        </p:grpSpPr>
        <p:sp>
          <p:nvSpPr>
            <p:cNvPr id="15" name="Freeform 15"/>
            <p:cNvSpPr/>
            <p:nvPr/>
          </p:nvSpPr>
          <p:spPr>
            <a:xfrm>
              <a:off x="0" y="0"/>
              <a:ext cx="696776" cy="308651"/>
            </a:xfrm>
            <a:custGeom>
              <a:avLst/>
              <a:gdLst/>
              <a:ahLst/>
              <a:cxnLst/>
              <a:rect l="l" t="t" r="r" b="b"/>
              <a:pathLst>
                <a:path w="696776" h="308651">
                  <a:moveTo>
                    <a:pt x="154326" y="0"/>
                  </a:moveTo>
                  <a:lnTo>
                    <a:pt x="542450" y="0"/>
                  </a:lnTo>
                  <a:cubicBezTo>
                    <a:pt x="627682" y="0"/>
                    <a:pt x="696776" y="69094"/>
                    <a:pt x="696776" y="154326"/>
                  </a:cubicBezTo>
                  <a:lnTo>
                    <a:pt x="696776" y="154326"/>
                  </a:lnTo>
                  <a:cubicBezTo>
                    <a:pt x="696776" y="195255"/>
                    <a:pt x="680517" y="234509"/>
                    <a:pt x="651575" y="263450"/>
                  </a:cubicBezTo>
                  <a:cubicBezTo>
                    <a:pt x="622633" y="292392"/>
                    <a:pt x="583380" y="308651"/>
                    <a:pt x="542450" y="308651"/>
                  </a:cubicBezTo>
                  <a:lnTo>
                    <a:pt x="154326" y="308651"/>
                  </a:lnTo>
                  <a:cubicBezTo>
                    <a:pt x="113396" y="308651"/>
                    <a:pt x="74143" y="292392"/>
                    <a:pt x="45201" y="263450"/>
                  </a:cubicBezTo>
                  <a:cubicBezTo>
                    <a:pt x="16259" y="234509"/>
                    <a:pt x="0" y="195255"/>
                    <a:pt x="0" y="154326"/>
                  </a:cubicBezTo>
                  <a:lnTo>
                    <a:pt x="0" y="154326"/>
                  </a:lnTo>
                  <a:cubicBezTo>
                    <a:pt x="0" y="113396"/>
                    <a:pt x="16259" y="74143"/>
                    <a:pt x="45201" y="45201"/>
                  </a:cubicBezTo>
                  <a:cubicBezTo>
                    <a:pt x="74143" y="16259"/>
                    <a:pt x="113396" y="0"/>
                    <a:pt x="154326" y="0"/>
                  </a:cubicBezTo>
                  <a:close/>
                </a:path>
              </a:pathLst>
            </a:custGeom>
            <a:solidFill>
              <a:srgbClr val="BCCF00"/>
            </a:solidFill>
          </p:spPr>
          <p:txBody>
            <a:bodyPr/>
            <a:lstStyle/>
            <a:p>
              <a:endParaRPr lang="en-GB"/>
            </a:p>
          </p:txBody>
        </p:sp>
        <p:sp>
          <p:nvSpPr>
            <p:cNvPr id="16" name="TextBox 16"/>
            <p:cNvSpPr txBox="1"/>
            <p:nvPr/>
          </p:nvSpPr>
          <p:spPr>
            <a:xfrm>
              <a:off x="0" y="-9525"/>
              <a:ext cx="696776" cy="318176"/>
            </a:xfrm>
            <a:prstGeom prst="rect">
              <a:avLst/>
            </a:prstGeom>
          </p:spPr>
          <p:txBody>
            <a:bodyPr lIns="50800" tIns="50800" rIns="50800" bIns="50800" rtlCol="0" anchor="ctr"/>
            <a:lstStyle/>
            <a:p>
              <a:pPr algn="ctr">
                <a:lnSpc>
                  <a:spcPts val="3120"/>
                </a:lnSpc>
              </a:pPr>
              <a:endParaRPr/>
            </a:p>
          </p:txBody>
        </p:sp>
      </p:grpSp>
      <p:sp>
        <p:nvSpPr>
          <p:cNvPr id="19" name="Freeform 19"/>
          <p:cNvSpPr/>
          <p:nvPr/>
        </p:nvSpPr>
        <p:spPr>
          <a:xfrm rot="5400000">
            <a:off x="7772290" y="8280226"/>
            <a:ext cx="2231677" cy="47625"/>
          </a:xfrm>
          <a:custGeom>
            <a:avLst/>
            <a:gdLst/>
            <a:ahLst/>
            <a:cxnLst/>
            <a:rect l="l" t="t" r="r" b="b"/>
            <a:pathLst>
              <a:path w="2231677" h="47625">
                <a:moveTo>
                  <a:pt x="0" y="0"/>
                </a:moveTo>
                <a:lnTo>
                  <a:pt x="2231676" y="0"/>
                </a:lnTo>
                <a:lnTo>
                  <a:pt x="2231676" y="47625"/>
                </a:lnTo>
                <a:lnTo>
                  <a:pt x="0" y="47625"/>
                </a:lnTo>
                <a:lnTo>
                  <a:pt x="0" y="0"/>
                </a:lnTo>
                <a:close/>
              </a:path>
            </a:pathLst>
          </a:custGeom>
          <a:blipFill>
            <a:blip r:embed="rId8">
              <a:extLst>
                <a:ext uri="{96DAC541-7B7A-43D3-8B79-37D633B846F1}">
                  <asvg:svgBlip xmlns:asvg="http://schemas.microsoft.com/office/drawing/2016/SVG/main" r:embed="rId9"/>
                </a:ext>
              </a:extLst>
            </a:blip>
            <a:stretch>
              <a:fillRect l="-227789" b="-53599"/>
            </a:stretch>
          </a:blipFill>
        </p:spPr>
        <p:txBody>
          <a:bodyPr/>
          <a:lstStyle/>
          <a:p>
            <a:endParaRPr lang="en-GB"/>
          </a:p>
        </p:txBody>
      </p:sp>
      <p:sp>
        <p:nvSpPr>
          <p:cNvPr id="20" name="TextBox 20"/>
          <p:cNvSpPr txBox="1"/>
          <p:nvPr/>
        </p:nvSpPr>
        <p:spPr>
          <a:xfrm>
            <a:off x="11997979" y="3961434"/>
            <a:ext cx="4279884" cy="2663806"/>
          </a:xfrm>
          <a:prstGeom prst="rect">
            <a:avLst/>
          </a:prstGeom>
        </p:spPr>
        <p:txBody>
          <a:bodyPr lIns="0" tIns="0" rIns="0" bIns="0" rtlCol="0" anchor="t">
            <a:spAutoFit/>
          </a:bodyPr>
          <a:lstStyle/>
          <a:p>
            <a:pPr algn="l">
              <a:lnSpc>
                <a:spcPts val="4764"/>
              </a:lnSpc>
            </a:pPr>
            <a:r>
              <a:rPr lang="en-US" sz="3200" dirty="0">
                <a:solidFill>
                  <a:srgbClr val="FFFFFF"/>
                </a:solidFill>
                <a:latin typeface="Arial" panose="020B0604020202020204" pitchFamily="34" charset="0"/>
                <a:ea typeface="DIN Next LT Pro 1"/>
                <a:cs typeface="Arial" panose="020B0604020202020204" pitchFamily="34" charset="0"/>
                <a:sym typeface="DIN Next LT Pro 1"/>
              </a:rPr>
              <a:t>What do you enjoy the most about your job? </a:t>
            </a:r>
          </a:p>
          <a:p>
            <a:pPr algn="l">
              <a:lnSpc>
                <a:spcPts val="4287"/>
              </a:lnSpc>
            </a:pPr>
            <a:r>
              <a:rPr lang="en-US" sz="2800" dirty="0">
                <a:solidFill>
                  <a:srgbClr val="FFFFFF"/>
                </a:solidFill>
                <a:latin typeface="Arial" panose="020B0604020202020204" pitchFamily="34" charset="0"/>
                <a:ea typeface="DIN Next LT Pro 2"/>
                <a:cs typeface="Arial" panose="020B0604020202020204" pitchFamily="34" charset="0"/>
                <a:sym typeface="DIN Next LT Pro 2"/>
              </a:rPr>
              <a:t>Solving problems and global collaboration </a:t>
            </a:r>
          </a:p>
          <a:p>
            <a:pPr algn="l">
              <a:lnSpc>
                <a:spcPts val="2540"/>
              </a:lnSpc>
            </a:pPr>
            <a:endParaRPr lang="en-US" sz="3062" dirty="0">
              <a:solidFill>
                <a:srgbClr val="FFFFFF"/>
              </a:solidFill>
              <a:latin typeface="Arial" panose="020B0604020202020204" pitchFamily="34" charset="0"/>
              <a:ea typeface="DIN Next LT Pro 2"/>
              <a:cs typeface="Arial" panose="020B0604020202020204" pitchFamily="34" charset="0"/>
              <a:sym typeface="DIN Next LT Pro 2"/>
            </a:endParaRPr>
          </a:p>
        </p:txBody>
      </p:sp>
      <p:sp>
        <p:nvSpPr>
          <p:cNvPr id="21" name="TextBox 21"/>
          <p:cNvSpPr txBox="1"/>
          <p:nvPr/>
        </p:nvSpPr>
        <p:spPr>
          <a:xfrm>
            <a:off x="3320212" y="3934048"/>
            <a:ext cx="7333436" cy="2325270"/>
          </a:xfrm>
          <a:prstGeom prst="rect">
            <a:avLst/>
          </a:prstGeom>
        </p:spPr>
        <p:txBody>
          <a:bodyPr lIns="0" tIns="0" rIns="0" bIns="0" rtlCol="0" anchor="t">
            <a:spAutoFit/>
          </a:bodyPr>
          <a:lstStyle/>
          <a:p>
            <a:pPr algn="l">
              <a:lnSpc>
                <a:spcPts val="6414"/>
              </a:lnSpc>
            </a:pPr>
            <a:r>
              <a:rPr lang="en-US" sz="4400" dirty="0">
                <a:solidFill>
                  <a:srgbClr val="FFFFFF"/>
                </a:solidFill>
                <a:latin typeface="Arial" panose="020B0604020202020204" pitchFamily="34" charset="0"/>
                <a:ea typeface="DIN Next LT Pro 1"/>
                <a:cs typeface="Arial" panose="020B0604020202020204" pitchFamily="34" charset="0"/>
                <a:sym typeface="DIN Next LT Pro 1"/>
              </a:rPr>
              <a:t>What do you do?</a:t>
            </a:r>
          </a:p>
          <a:p>
            <a:pPr algn="l">
              <a:lnSpc>
                <a:spcPts val="5773"/>
              </a:lnSpc>
            </a:pPr>
            <a:r>
              <a:rPr lang="en-US" sz="4000" dirty="0">
                <a:solidFill>
                  <a:srgbClr val="FFFFFF"/>
                </a:solidFill>
                <a:latin typeface="Arial" panose="020B0604020202020204" pitchFamily="34" charset="0"/>
                <a:ea typeface="DIN Next LT Pro 2"/>
                <a:cs typeface="Arial" panose="020B0604020202020204" pitchFamily="34" charset="0"/>
                <a:sym typeface="DIN Next LT Pro 2"/>
              </a:rPr>
              <a:t>Set objectives and manage communication during delivery</a:t>
            </a:r>
          </a:p>
        </p:txBody>
      </p:sp>
      <p:sp>
        <p:nvSpPr>
          <p:cNvPr id="22" name="TextBox 22"/>
          <p:cNvSpPr txBox="1"/>
          <p:nvPr/>
        </p:nvSpPr>
        <p:spPr>
          <a:xfrm>
            <a:off x="3917377" y="1063338"/>
            <a:ext cx="6279703" cy="1103315"/>
          </a:xfrm>
          <a:prstGeom prst="rect">
            <a:avLst/>
          </a:prstGeom>
        </p:spPr>
        <p:txBody>
          <a:bodyPr lIns="0" tIns="0" rIns="0" bIns="0" rtlCol="0" anchor="t">
            <a:spAutoFit/>
          </a:bodyPr>
          <a:lstStyle/>
          <a:p>
            <a:pPr algn="l">
              <a:lnSpc>
                <a:spcPts val="4480"/>
              </a:lnSpc>
            </a:pPr>
            <a:r>
              <a:rPr lang="en-US" sz="3200" dirty="0">
                <a:solidFill>
                  <a:srgbClr val="030303"/>
                </a:solidFill>
                <a:latin typeface="Arial" panose="020B0604020202020204" pitchFamily="34" charset="0"/>
                <a:ea typeface="DIN Next LT Pro 1"/>
                <a:cs typeface="Arial" panose="020B0604020202020204" pitchFamily="34" charset="0"/>
                <a:sym typeface="DIN Next LT Pro 1"/>
              </a:rPr>
              <a:t>Meet Hena — Director of Strategic Development, Barclays</a:t>
            </a:r>
          </a:p>
        </p:txBody>
      </p:sp>
      <p:sp>
        <p:nvSpPr>
          <p:cNvPr id="23" name="TextBox 23"/>
          <p:cNvSpPr txBox="1"/>
          <p:nvPr/>
        </p:nvSpPr>
        <p:spPr>
          <a:xfrm>
            <a:off x="9627771" y="7441235"/>
            <a:ext cx="4510149" cy="550856"/>
          </a:xfrm>
          <a:prstGeom prst="rect">
            <a:avLst/>
          </a:prstGeom>
        </p:spPr>
        <p:txBody>
          <a:bodyPr lIns="0" tIns="0" rIns="0" bIns="0" rtlCol="0" anchor="t">
            <a:spAutoFit/>
          </a:bodyPr>
          <a:lstStyle/>
          <a:p>
            <a:pPr algn="l">
              <a:lnSpc>
                <a:spcPts val="4741"/>
              </a:lnSpc>
            </a:pPr>
            <a:r>
              <a:rPr lang="en-US" sz="3200">
                <a:solidFill>
                  <a:srgbClr val="FFFFFF"/>
                </a:solidFill>
                <a:latin typeface="Arial" panose="020B0604020202020204" pitchFamily="34" charset="0"/>
                <a:ea typeface="DIN Next LT Pro 1"/>
                <a:cs typeface="Arial" panose="020B0604020202020204" pitchFamily="34" charset="0"/>
                <a:sym typeface="DIN Next LT Pro 1"/>
              </a:rPr>
              <a:t>What’s the salary like?</a:t>
            </a:r>
          </a:p>
        </p:txBody>
      </p:sp>
      <p:sp>
        <p:nvSpPr>
          <p:cNvPr id="24" name="TextBox 24"/>
          <p:cNvSpPr txBox="1"/>
          <p:nvPr/>
        </p:nvSpPr>
        <p:spPr>
          <a:xfrm>
            <a:off x="972406" y="7208504"/>
            <a:ext cx="3763491" cy="545470"/>
          </a:xfrm>
          <a:prstGeom prst="rect">
            <a:avLst/>
          </a:prstGeom>
        </p:spPr>
        <p:txBody>
          <a:bodyPr lIns="0" tIns="0" rIns="0" bIns="0" rtlCol="0" anchor="t">
            <a:spAutoFit/>
          </a:bodyPr>
          <a:lstStyle/>
          <a:p>
            <a:pPr algn="ctr">
              <a:lnSpc>
                <a:spcPts val="4685"/>
              </a:lnSpc>
            </a:pPr>
            <a:r>
              <a:rPr lang="en-US" sz="3200">
                <a:solidFill>
                  <a:srgbClr val="FFFFFF"/>
                </a:solidFill>
                <a:latin typeface="Arial" panose="020B0604020202020204" pitchFamily="34" charset="0"/>
                <a:ea typeface="DIN Next LT Pro 1"/>
                <a:cs typeface="Arial" panose="020B0604020202020204" pitchFamily="34" charset="0"/>
                <a:sym typeface="DIN Next LT Pro 1"/>
              </a:rPr>
              <a:t>What did you study?</a:t>
            </a:r>
          </a:p>
        </p:txBody>
      </p:sp>
      <p:sp>
        <p:nvSpPr>
          <p:cNvPr id="25" name="TextBox 25"/>
          <p:cNvSpPr txBox="1"/>
          <p:nvPr/>
        </p:nvSpPr>
        <p:spPr>
          <a:xfrm>
            <a:off x="10400719" y="8217114"/>
            <a:ext cx="6858581" cy="1029128"/>
          </a:xfrm>
          <a:prstGeom prst="rect">
            <a:avLst/>
          </a:prstGeom>
        </p:spPr>
        <p:txBody>
          <a:bodyPr lIns="0" tIns="0" rIns="0" bIns="0" rtlCol="0" anchor="t">
            <a:spAutoFit/>
          </a:bodyPr>
          <a:lstStyle/>
          <a:p>
            <a:pPr algn="l">
              <a:lnSpc>
                <a:spcPts val="4154"/>
              </a:lnSpc>
            </a:pPr>
            <a:r>
              <a:rPr lang="en-US" sz="2800" dirty="0">
                <a:solidFill>
                  <a:srgbClr val="FFFFFF"/>
                </a:solidFill>
                <a:latin typeface="Arial" panose="020B0604020202020204" pitchFamily="34" charset="0"/>
                <a:ea typeface="DIN Next LT Pro 2"/>
                <a:cs typeface="Arial" panose="020B0604020202020204" pitchFamily="34" charset="0"/>
                <a:sym typeface="DIN Next LT Pro 2"/>
              </a:rPr>
              <a:t>Starts at £20-40k. Growth depends on qualifications and company size/location</a:t>
            </a:r>
          </a:p>
        </p:txBody>
      </p:sp>
      <p:sp>
        <p:nvSpPr>
          <p:cNvPr id="26" name="TextBox 26"/>
          <p:cNvSpPr txBox="1"/>
          <p:nvPr/>
        </p:nvSpPr>
        <p:spPr>
          <a:xfrm>
            <a:off x="1655125" y="8463377"/>
            <a:ext cx="1125354" cy="444865"/>
          </a:xfrm>
          <a:prstGeom prst="rect">
            <a:avLst/>
          </a:prstGeom>
        </p:spPr>
        <p:txBody>
          <a:bodyPr lIns="0" tIns="0" rIns="0" bIns="0" rtlCol="0" anchor="t">
            <a:spAutoFit/>
          </a:bodyPr>
          <a:lstStyle/>
          <a:p>
            <a:pPr algn="l">
              <a:lnSpc>
                <a:spcPts val="3807"/>
              </a:lnSpc>
            </a:pPr>
            <a:r>
              <a:rPr lang="en-US" sz="2400" dirty="0" err="1">
                <a:solidFill>
                  <a:srgbClr val="030303"/>
                </a:solidFill>
                <a:latin typeface="Arial" panose="020B0604020202020204" pitchFamily="34" charset="0"/>
                <a:ea typeface="DIN Next LT Pro 3"/>
                <a:cs typeface="Arial" panose="020B0604020202020204" pitchFamily="34" charset="0"/>
                <a:sym typeface="DIN Next LT Pro 3"/>
              </a:rPr>
              <a:t>Maths</a:t>
            </a:r>
            <a:endParaRPr lang="en-US" sz="2400" dirty="0">
              <a:solidFill>
                <a:srgbClr val="030303"/>
              </a:solidFill>
              <a:latin typeface="Arial" panose="020B0604020202020204" pitchFamily="34" charset="0"/>
              <a:ea typeface="DIN Next LT Pro 3"/>
              <a:cs typeface="Arial" panose="020B0604020202020204" pitchFamily="34" charset="0"/>
              <a:sym typeface="DIN Next LT Pro 3"/>
            </a:endParaRPr>
          </a:p>
        </p:txBody>
      </p:sp>
      <p:sp>
        <p:nvSpPr>
          <p:cNvPr id="27" name="TextBox 27"/>
          <p:cNvSpPr txBox="1"/>
          <p:nvPr/>
        </p:nvSpPr>
        <p:spPr>
          <a:xfrm>
            <a:off x="3757593" y="8267700"/>
            <a:ext cx="1600320" cy="932178"/>
          </a:xfrm>
          <a:prstGeom prst="rect">
            <a:avLst/>
          </a:prstGeom>
        </p:spPr>
        <p:txBody>
          <a:bodyPr lIns="0" tIns="0" rIns="0" bIns="0" rtlCol="0" anchor="t">
            <a:spAutoFit/>
          </a:bodyPr>
          <a:lstStyle/>
          <a:p>
            <a:pPr algn="ctr">
              <a:lnSpc>
                <a:spcPts val="3807"/>
              </a:lnSpc>
            </a:pPr>
            <a:r>
              <a:rPr lang="en-US" sz="2400" dirty="0">
                <a:solidFill>
                  <a:srgbClr val="030303"/>
                </a:solidFill>
                <a:latin typeface="Arial" panose="020B0604020202020204" pitchFamily="34" charset="0"/>
                <a:ea typeface="DIN Next LT Pro 3"/>
                <a:cs typeface="Arial" panose="020B0604020202020204" pitchFamily="34" charset="0"/>
                <a:sym typeface="DIN Next LT Pro 3"/>
              </a:rPr>
              <a:t>Business studies</a:t>
            </a:r>
          </a:p>
        </p:txBody>
      </p:sp>
      <p:sp>
        <p:nvSpPr>
          <p:cNvPr id="28" name="TextBox 28"/>
          <p:cNvSpPr txBox="1"/>
          <p:nvPr/>
        </p:nvSpPr>
        <p:spPr>
          <a:xfrm>
            <a:off x="6279169" y="8471746"/>
            <a:ext cx="1874231" cy="444865"/>
          </a:xfrm>
          <a:prstGeom prst="rect">
            <a:avLst/>
          </a:prstGeom>
        </p:spPr>
        <p:txBody>
          <a:bodyPr lIns="0" tIns="0" rIns="0" bIns="0" rtlCol="0" anchor="t">
            <a:spAutoFit/>
          </a:bodyPr>
          <a:lstStyle/>
          <a:p>
            <a:pPr algn="l">
              <a:lnSpc>
                <a:spcPts val="3807"/>
              </a:lnSpc>
            </a:pPr>
            <a:r>
              <a:rPr lang="en-US" sz="2400" dirty="0">
                <a:solidFill>
                  <a:srgbClr val="030303"/>
                </a:solidFill>
                <a:latin typeface="Arial" panose="020B0604020202020204" pitchFamily="34" charset="0"/>
                <a:ea typeface="DIN Next LT Pro 3"/>
                <a:cs typeface="Arial" panose="020B0604020202020204" pitchFamily="34" charset="0"/>
                <a:sym typeface="DIN Next LT Pro 3"/>
              </a:rPr>
              <a:t>Computing</a:t>
            </a:r>
          </a:p>
        </p:txBody>
      </p:sp>
      <p:sp>
        <p:nvSpPr>
          <p:cNvPr id="29" name="TextBox 29"/>
          <p:cNvSpPr txBox="1"/>
          <p:nvPr/>
        </p:nvSpPr>
        <p:spPr>
          <a:xfrm>
            <a:off x="9567119" y="7810500"/>
            <a:ext cx="669923" cy="1868181"/>
          </a:xfrm>
          <a:prstGeom prst="rect">
            <a:avLst/>
          </a:prstGeom>
        </p:spPr>
        <p:txBody>
          <a:bodyPr lIns="0" tIns="0" rIns="0" bIns="0" rtlCol="0" anchor="t">
            <a:spAutoFit/>
          </a:bodyPr>
          <a:lstStyle/>
          <a:p>
            <a:pPr algn="ctr">
              <a:lnSpc>
                <a:spcPts val="13860"/>
              </a:lnSpc>
            </a:pPr>
            <a:r>
              <a:rPr lang="en-US" sz="9900" dirty="0">
                <a:solidFill>
                  <a:srgbClr val="BCCF00"/>
                </a:solidFill>
                <a:latin typeface="DIN Next LT Pro 3"/>
                <a:ea typeface="DIN Next LT Pro 3"/>
                <a:cs typeface="DIN Next LT Pro 3"/>
                <a:sym typeface="DIN Next LT Pro 3"/>
              </a:rPr>
              <a:t>£</a:t>
            </a:r>
          </a:p>
        </p:txBody>
      </p:sp>
      <p:pic>
        <p:nvPicPr>
          <p:cNvPr id="30" name="Picture 29" descr="A white line with green dots and a graph&#10;&#10;Description automatically generated">
            <a:extLst>
              <a:ext uri="{FF2B5EF4-FFF2-40B4-BE49-F238E27FC236}">
                <a16:creationId xmlns:a16="http://schemas.microsoft.com/office/drawing/2014/main" id="{50D2445B-3AE1-80F1-D030-0D0F1A27104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892986" y="516999"/>
            <a:ext cx="2423214" cy="2423214"/>
          </a:xfrm>
          <a:prstGeom prst="rect">
            <a:avLst/>
          </a:prstGeom>
        </p:spPr>
      </p:pic>
      <p:pic>
        <p:nvPicPr>
          <p:cNvPr id="32" name="Picture 31" descr="A group of chat bubbles&#10;&#10;Description automatically generated">
            <a:extLst>
              <a:ext uri="{FF2B5EF4-FFF2-40B4-BE49-F238E27FC236}">
                <a16:creationId xmlns:a16="http://schemas.microsoft.com/office/drawing/2014/main" id="{21627766-6306-0777-DB8F-32423E20917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72406" y="3937553"/>
            <a:ext cx="1799075" cy="17990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V="1">
            <a:off x="1738973" y="1063847"/>
            <a:ext cx="9636646" cy="1911268"/>
          </a:xfrm>
          <a:custGeom>
            <a:avLst/>
            <a:gdLst/>
            <a:ahLst/>
            <a:cxnLst/>
            <a:rect l="l" t="t" r="r" b="b"/>
            <a:pathLst>
              <a:path w="9636646" h="1911268">
                <a:moveTo>
                  <a:pt x="0" y="1911268"/>
                </a:moveTo>
                <a:lnTo>
                  <a:pt x="9636646" y="1911268"/>
                </a:lnTo>
                <a:lnTo>
                  <a:pt x="9636646" y="0"/>
                </a:lnTo>
                <a:lnTo>
                  <a:pt x="0" y="0"/>
                </a:lnTo>
                <a:lnTo>
                  <a:pt x="0" y="191126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flipV="1">
            <a:off x="1495992" y="743338"/>
            <a:ext cx="9636646" cy="1911268"/>
          </a:xfrm>
          <a:custGeom>
            <a:avLst/>
            <a:gdLst/>
            <a:ahLst/>
            <a:cxnLst/>
            <a:rect l="l" t="t" r="r" b="b"/>
            <a:pathLst>
              <a:path w="9636646" h="1911268">
                <a:moveTo>
                  <a:pt x="0" y="1911269"/>
                </a:moveTo>
                <a:lnTo>
                  <a:pt x="9636646" y="1911269"/>
                </a:lnTo>
                <a:lnTo>
                  <a:pt x="9636646" y="0"/>
                </a:lnTo>
                <a:lnTo>
                  <a:pt x="0" y="0"/>
                </a:lnTo>
                <a:lnTo>
                  <a:pt x="0" y="19112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164928" y="144424"/>
            <a:ext cx="3397636" cy="3385281"/>
          </a:xfrm>
          <a:custGeom>
            <a:avLst/>
            <a:gdLst/>
            <a:ahLst/>
            <a:cxnLst/>
            <a:rect l="l" t="t" r="r" b="b"/>
            <a:pathLst>
              <a:path w="3397636" h="3385281">
                <a:moveTo>
                  <a:pt x="0" y="0"/>
                </a:moveTo>
                <a:lnTo>
                  <a:pt x="3397636" y="0"/>
                </a:lnTo>
                <a:lnTo>
                  <a:pt x="3397636" y="3385282"/>
                </a:lnTo>
                <a:lnTo>
                  <a:pt x="0" y="3385282"/>
                </a:lnTo>
                <a:lnTo>
                  <a:pt x="0" y="0"/>
                </a:lnTo>
                <a:close/>
              </a:path>
            </a:pathLst>
          </a:custGeom>
          <a:blipFill>
            <a:blip r:embed="rId7">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1553095" y="3863886"/>
            <a:ext cx="5169651" cy="2709374"/>
            <a:chOff x="0" y="0"/>
            <a:chExt cx="1123126" cy="588622"/>
          </a:xfrm>
        </p:grpSpPr>
        <p:sp>
          <p:nvSpPr>
            <p:cNvPr id="6" name="Freeform 6"/>
            <p:cNvSpPr/>
            <p:nvPr/>
          </p:nvSpPr>
          <p:spPr>
            <a:xfrm>
              <a:off x="0" y="0"/>
              <a:ext cx="1123126" cy="588622"/>
            </a:xfrm>
            <a:custGeom>
              <a:avLst/>
              <a:gdLst/>
              <a:ahLst/>
              <a:cxnLst/>
              <a:rect l="l" t="t" r="r" b="b"/>
              <a:pathLst>
                <a:path w="1123126" h="588622">
                  <a:moveTo>
                    <a:pt x="0" y="0"/>
                  </a:moveTo>
                  <a:lnTo>
                    <a:pt x="1123126" y="0"/>
                  </a:lnTo>
                  <a:lnTo>
                    <a:pt x="1123126" y="588622"/>
                  </a:lnTo>
                  <a:lnTo>
                    <a:pt x="0" y="588622"/>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7" name="TextBox 7"/>
            <p:cNvSpPr txBox="1"/>
            <p:nvPr/>
          </p:nvSpPr>
          <p:spPr>
            <a:xfrm>
              <a:off x="0" y="-9525"/>
              <a:ext cx="1123126" cy="598147"/>
            </a:xfrm>
            <a:prstGeom prst="rect">
              <a:avLst/>
            </a:prstGeom>
          </p:spPr>
          <p:txBody>
            <a:bodyPr lIns="50800" tIns="50800" rIns="50800" bIns="50800" rtlCol="0" anchor="ctr"/>
            <a:lstStyle/>
            <a:p>
              <a:pPr algn="ctr">
                <a:lnSpc>
                  <a:spcPts val="3120"/>
                </a:lnSpc>
              </a:pPr>
              <a:endParaRPr/>
            </a:p>
          </p:txBody>
        </p:sp>
      </p:grpSp>
      <p:grpSp>
        <p:nvGrpSpPr>
          <p:cNvPr id="8" name="Group 8"/>
          <p:cNvGrpSpPr/>
          <p:nvPr/>
        </p:nvGrpSpPr>
        <p:grpSpPr>
          <a:xfrm>
            <a:off x="1028700" y="8292906"/>
            <a:ext cx="5528596" cy="996094"/>
            <a:chOff x="0" y="0"/>
            <a:chExt cx="1713099" cy="308651"/>
          </a:xfrm>
        </p:grpSpPr>
        <p:sp>
          <p:nvSpPr>
            <p:cNvPr id="9" name="Freeform 9"/>
            <p:cNvSpPr/>
            <p:nvPr/>
          </p:nvSpPr>
          <p:spPr>
            <a:xfrm>
              <a:off x="0" y="0"/>
              <a:ext cx="1713099" cy="308651"/>
            </a:xfrm>
            <a:custGeom>
              <a:avLst/>
              <a:gdLst/>
              <a:ahLst/>
              <a:cxnLst/>
              <a:rect l="l" t="t" r="r" b="b"/>
              <a:pathLst>
                <a:path w="1713099" h="308651">
                  <a:moveTo>
                    <a:pt x="71417" y="0"/>
                  </a:moveTo>
                  <a:lnTo>
                    <a:pt x="1641682" y="0"/>
                  </a:lnTo>
                  <a:cubicBezTo>
                    <a:pt x="1681125" y="0"/>
                    <a:pt x="1713099" y="31975"/>
                    <a:pt x="1713099" y="71417"/>
                  </a:cubicBezTo>
                  <a:lnTo>
                    <a:pt x="1713099" y="237234"/>
                  </a:lnTo>
                  <a:cubicBezTo>
                    <a:pt x="1713099" y="276677"/>
                    <a:pt x="1681125" y="308651"/>
                    <a:pt x="1641682" y="308651"/>
                  </a:cubicBezTo>
                  <a:lnTo>
                    <a:pt x="71417" y="308651"/>
                  </a:lnTo>
                  <a:cubicBezTo>
                    <a:pt x="31975" y="308651"/>
                    <a:pt x="0" y="276677"/>
                    <a:pt x="0" y="237234"/>
                  </a:cubicBezTo>
                  <a:lnTo>
                    <a:pt x="0" y="71417"/>
                  </a:lnTo>
                  <a:cubicBezTo>
                    <a:pt x="0" y="31975"/>
                    <a:pt x="31975" y="0"/>
                    <a:pt x="71417" y="0"/>
                  </a:cubicBezTo>
                  <a:close/>
                </a:path>
              </a:pathLst>
            </a:custGeom>
            <a:solidFill>
              <a:srgbClr val="BCCF00"/>
            </a:solidFill>
          </p:spPr>
          <p:txBody>
            <a:bodyPr/>
            <a:lstStyle/>
            <a:p>
              <a:endParaRPr lang="en-GB"/>
            </a:p>
          </p:txBody>
        </p:sp>
        <p:sp>
          <p:nvSpPr>
            <p:cNvPr id="10" name="TextBox 10"/>
            <p:cNvSpPr txBox="1"/>
            <p:nvPr/>
          </p:nvSpPr>
          <p:spPr>
            <a:xfrm>
              <a:off x="0" y="-9525"/>
              <a:ext cx="1713099" cy="318176"/>
            </a:xfrm>
            <a:prstGeom prst="rect">
              <a:avLst/>
            </a:prstGeom>
          </p:spPr>
          <p:txBody>
            <a:bodyPr lIns="50800" tIns="50800" rIns="50800" bIns="50800" rtlCol="0" anchor="ctr"/>
            <a:lstStyle/>
            <a:p>
              <a:pPr algn="ctr">
                <a:lnSpc>
                  <a:spcPts val="3120"/>
                </a:lnSpc>
              </a:pPr>
              <a:endParaRPr/>
            </a:p>
          </p:txBody>
        </p:sp>
      </p:grpSp>
      <p:sp>
        <p:nvSpPr>
          <p:cNvPr id="11" name="Freeform 11"/>
          <p:cNvSpPr/>
          <p:nvPr/>
        </p:nvSpPr>
        <p:spPr>
          <a:xfrm rot="5400000">
            <a:off x="6946369" y="8307602"/>
            <a:ext cx="2231677" cy="47625"/>
          </a:xfrm>
          <a:custGeom>
            <a:avLst/>
            <a:gdLst/>
            <a:ahLst/>
            <a:cxnLst/>
            <a:rect l="l" t="t" r="r" b="b"/>
            <a:pathLst>
              <a:path w="2231677" h="47625">
                <a:moveTo>
                  <a:pt x="0" y="0"/>
                </a:moveTo>
                <a:lnTo>
                  <a:pt x="2231677" y="0"/>
                </a:lnTo>
                <a:lnTo>
                  <a:pt x="2231677" y="47625"/>
                </a:lnTo>
                <a:lnTo>
                  <a:pt x="0" y="47625"/>
                </a:lnTo>
                <a:lnTo>
                  <a:pt x="0" y="0"/>
                </a:lnTo>
                <a:close/>
              </a:path>
            </a:pathLst>
          </a:custGeom>
          <a:blipFill>
            <a:blip r:embed="rId8">
              <a:extLst>
                <a:ext uri="{96DAC541-7B7A-43D3-8B79-37D633B846F1}">
                  <asvg:svgBlip xmlns:asvg="http://schemas.microsoft.com/office/drawing/2016/SVG/main" r:embed="rId9"/>
                </a:ext>
              </a:extLst>
            </a:blip>
            <a:stretch>
              <a:fillRect l="-227789" b="-53599"/>
            </a:stretch>
          </a:blipFill>
        </p:spPr>
        <p:txBody>
          <a:bodyPr/>
          <a:lstStyle/>
          <a:p>
            <a:endParaRPr lang="en-GB"/>
          </a:p>
        </p:txBody>
      </p:sp>
      <p:sp>
        <p:nvSpPr>
          <p:cNvPr id="14" name="TextBox 14"/>
          <p:cNvSpPr txBox="1"/>
          <p:nvPr/>
        </p:nvSpPr>
        <p:spPr>
          <a:xfrm>
            <a:off x="11997979" y="4295615"/>
            <a:ext cx="4279884" cy="2112373"/>
          </a:xfrm>
          <a:prstGeom prst="rect">
            <a:avLst/>
          </a:prstGeom>
        </p:spPr>
        <p:txBody>
          <a:bodyPr lIns="0" tIns="0" rIns="0" bIns="0" rtlCol="0" anchor="t">
            <a:spAutoFit/>
          </a:bodyPr>
          <a:lstStyle/>
          <a:p>
            <a:pPr algn="l">
              <a:lnSpc>
                <a:spcPts val="4764"/>
              </a:lnSpc>
            </a:pPr>
            <a:r>
              <a:rPr lang="en-US" sz="3200">
                <a:solidFill>
                  <a:srgbClr val="FFFFFF"/>
                </a:solidFill>
                <a:latin typeface="Arial" panose="020B0604020202020204" pitchFamily="34" charset="0"/>
                <a:ea typeface="DIN Next LT Pro 1"/>
                <a:cs typeface="Arial" panose="020B0604020202020204" pitchFamily="34" charset="0"/>
                <a:sym typeface="DIN Next LT Pro 1"/>
              </a:rPr>
              <a:t>What do you enjoy the most about your job? </a:t>
            </a:r>
          </a:p>
          <a:p>
            <a:pPr algn="l">
              <a:lnSpc>
                <a:spcPts val="4287"/>
              </a:lnSpc>
            </a:pPr>
            <a:r>
              <a:rPr lang="en-US" sz="2800">
                <a:solidFill>
                  <a:srgbClr val="FFFFFF"/>
                </a:solidFill>
                <a:latin typeface="Arial" panose="020B0604020202020204" pitchFamily="34" charset="0"/>
                <a:ea typeface="DIN Next LT Pro 2"/>
                <a:cs typeface="Arial" panose="020B0604020202020204" pitchFamily="34" charset="0"/>
                <a:sym typeface="DIN Next LT Pro 2"/>
              </a:rPr>
              <a:t>Problem solving</a:t>
            </a:r>
          </a:p>
          <a:p>
            <a:pPr algn="l">
              <a:lnSpc>
                <a:spcPts val="2540"/>
              </a:lnSpc>
            </a:pPr>
            <a:endParaRPr lang="en-US" sz="2800">
              <a:solidFill>
                <a:srgbClr val="FFFFFF"/>
              </a:solidFill>
              <a:latin typeface="Arial" panose="020B0604020202020204" pitchFamily="34" charset="0"/>
              <a:ea typeface="DIN Next LT Pro 2"/>
              <a:cs typeface="Arial" panose="020B0604020202020204" pitchFamily="34" charset="0"/>
              <a:sym typeface="DIN Next LT Pro 2"/>
            </a:endParaRPr>
          </a:p>
        </p:txBody>
      </p:sp>
      <p:sp>
        <p:nvSpPr>
          <p:cNvPr id="15" name="TextBox 15"/>
          <p:cNvSpPr txBox="1"/>
          <p:nvPr/>
        </p:nvSpPr>
        <p:spPr>
          <a:xfrm>
            <a:off x="3390510" y="3934104"/>
            <a:ext cx="7333436" cy="2327841"/>
          </a:xfrm>
          <a:prstGeom prst="rect">
            <a:avLst/>
          </a:prstGeom>
        </p:spPr>
        <p:txBody>
          <a:bodyPr lIns="0" tIns="0" rIns="0" bIns="0" rtlCol="0" anchor="t">
            <a:spAutoFit/>
          </a:bodyPr>
          <a:lstStyle/>
          <a:p>
            <a:pPr algn="l">
              <a:lnSpc>
                <a:spcPts val="6414"/>
              </a:lnSpc>
            </a:pPr>
            <a:r>
              <a:rPr lang="en-US" sz="4400" dirty="0">
                <a:solidFill>
                  <a:srgbClr val="FFFFFF"/>
                </a:solidFill>
                <a:latin typeface="Arial" panose="020B0604020202020204" pitchFamily="34" charset="0"/>
                <a:ea typeface="DIN Next LT Pro 1"/>
                <a:cs typeface="Arial" panose="020B0604020202020204" pitchFamily="34" charset="0"/>
                <a:sym typeface="DIN Next LT Pro 1"/>
              </a:rPr>
              <a:t>What do you do?</a:t>
            </a:r>
          </a:p>
          <a:p>
            <a:pPr algn="l">
              <a:lnSpc>
                <a:spcPts val="5773"/>
              </a:lnSpc>
            </a:pPr>
            <a:r>
              <a:rPr lang="en-US" sz="4000" dirty="0">
                <a:solidFill>
                  <a:srgbClr val="FFFFFF"/>
                </a:solidFill>
                <a:latin typeface="Arial" panose="020B0604020202020204" pitchFamily="34" charset="0"/>
                <a:ea typeface="DIN Next LT Pro 2"/>
                <a:cs typeface="Arial" panose="020B0604020202020204" pitchFamily="34" charset="0"/>
                <a:sym typeface="DIN Next LT Pro 2"/>
              </a:rPr>
              <a:t>Ensure efficient delivery of computer projects</a:t>
            </a:r>
          </a:p>
        </p:txBody>
      </p:sp>
      <p:sp>
        <p:nvSpPr>
          <p:cNvPr id="16" name="TextBox 16"/>
          <p:cNvSpPr txBox="1"/>
          <p:nvPr/>
        </p:nvSpPr>
        <p:spPr>
          <a:xfrm>
            <a:off x="3917377" y="1063338"/>
            <a:ext cx="6279703" cy="1718945"/>
          </a:xfrm>
          <a:prstGeom prst="rect">
            <a:avLst/>
          </a:prstGeom>
        </p:spPr>
        <p:txBody>
          <a:bodyPr lIns="0" tIns="0" rIns="0" bIns="0" rtlCol="0" anchor="t">
            <a:spAutoFit/>
          </a:bodyPr>
          <a:lstStyle/>
          <a:p>
            <a:pPr algn="l">
              <a:lnSpc>
                <a:spcPts val="4480"/>
              </a:lnSpc>
            </a:pPr>
            <a:r>
              <a:rPr lang="en-US" sz="3200" dirty="0">
                <a:solidFill>
                  <a:srgbClr val="030303"/>
                </a:solidFill>
                <a:latin typeface="Arial" panose="020B0604020202020204" pitchFamily="34" charset="0"/>
                <a:ea typeface="DIN Next LT Pro 1"/>
                <a:cs typeface="Arial" panose="020B0604020202020204" pitchFamily="34" charset="0"/>
                <a:sym typeface="DIN Next LT Pro 1"/>
              </a:rPr>
              <a:t>Meet Jessica — Agile Delivery Specialist, </a:t>
            </a:r>
            <a:r>
              <a:rPr lang="en-US" sz="3200" dirty="0" err="1">
                <a:solidFill>
                  <a:srgbClr val="030303"/>
                </a:solidFill>
                <a:latin typeface="Arial" panose="020B0604020202020204" pitchFamily="34" charset="0"/>
                <a:ea typeface="DIN Next LT Pro 1"/>
                <a:cs typeface="Arial" panose="020B0604020202020204" pitchFamily="34" charset="0"/>
                <a:sym typeface="DIN Next LT Pro 1"/>
              </a:rPr>
              <a:t>Wellcome</a:t>
            </a:r>
            <a:r>
              <a:rPr lang="en-US" sz="3200" dirty="0">
                <a:solidFill>
                  <a:srgbClr val="030303"/>
                </a:solidFill>
                <a:latin typeface="Arial" panose="020B0604020202020204" pitchFamily="34" charset="0"/>
                <a:ea typeface="DIN Next LT Pro 1"/>
                <a:cs typeface="Arial" panose="020B0604020202020204" pitchFamily="34" charset="0"/>
                <a:sym typeface="DIN Next LT Pro 1"/>
              </a:rPr>
              <a:t> Sanger</a:t>
            </a:r>
          </a:p>
          <a:p>
            <a:pPr algn="l">
              <a:lnSpc>
                <a:spcPts val="4480"/>
              </a:lnSpc>
            </a:pPr>
            <a:endParaRPr lang="en-US" sz="3200" dirty="0">
              <a:solidFill>
                <a:srgbClr val="030303"/>
              </a:solidFill>
              <a:latin typeface="Arial" panose="020B0604020202020204" pitchFamily="34" charset="0"/>
              <a:ea typeface="DIN Next LT Pro 1"/>
              <a:cs typeface="Arial" panose="020B0604020202020204" pitchFamily="34" charset="0"/>
              <a:sym typeface="DIN Next LT Pro 1"/>
            </a:endParaRPr>
          </a:p>
        </p:txBody>
      </p:sp>
      <p:sp>
        <p:nvSpPr>
          <p:cNvPr id="17" name="TextBox 17"/>
          <p:cNvSpPr txBox="1"/>
          <p:nvPr/>
        </p:nvSpPr>
        <p:spPr>
          <a:xfrm>
            <a:off x="9627771" y="7441235"/>
            <a:ext cx="4510149" cy="550856"/>
          </a:xfrm>
          <a:prstGeom prst="rect">
            <a:avLst/>
          </a:prstGeom>
        </p:spPr>
        <p:txBody>
          <a:bodyPr lIns="0" tIns="0" rIns="0" bIns="0" rtlCol="0" anchor="t">
            <a:spAutoFit/>
          </a:bodyPr>
          <a:lstStyle/>
          <a:p>
            <a:pPr algn="l">
              <a:lnSpc>
                <a:spcPts val="4741"/>
              </a:lnSpc>
            </a:pPr>
            <a:r>
              <a:rPr lang="en-US" sz="3200">
                <a:solidFill>
                  <a:srgbClr val="FFFFFF"/>
                </a:solidFill>
                <a:latin typeface="Arial" panose="020B0604020202020204" pitchFamily="34" charset="0"/>
                <a:ea typeface="DIN Next LT Pro 1"/>
                <a:cs typeface="Arial" panose="020B0604020202020204" pitchFamily="34" charset="0"/>
                <a:sym typeface="DIN Next LT Pro 1"/>
              </a:rPr>
              <a:t>What’s the salary like?</a:t>
            </a:r>
          </a:p>
        </p:txBody>
      </p:sp>
      <p:sp>
        <p:nvSpPr>
          <p:cNvPr id="18" name="TextBox 18"/>
          <p:cNvSpPr txBox="1"/>
          <p:nvPr/>
        </p:nvSpPr>
        <p:spPr>
          <a:xfrm>
            <a:off x="1095367" y="7239204"/>
            <a:ext cx="3763491" cy="545470"/>
          </a:xfrm>
          <a:prstGeom prst="rect">
            <a:avLst/>
          </a:prstGeom>
        </p:spPr>
        <p:txBody>
          <a:bodyPr lIns="0" tIns="0" rIns="0" bIns="0" rtlCol="0" anchor="t">
            <a:spAutoFit/>
          </a:bodyPr>
          <a:lstStyle/>
          <a:p>
            <a:pPr algn="ctr">
              <a:lnSpc>
                <a:spcPts val="4685"/>
              </a:lnSpc>
            </a:pPr>
            <a:r>
              <a:rPr lang="en-US" sz="3200">
                <a:solidFill>
                  <a:srgbClr val="FFFFFF"/>
                </a:solidFill>
                <a:latin typeface="Arial" panose="020B0604020202020204" pitchFamily="34" charset="0"/>
                <a:ea typeface="DIN Next LT Pro 1"/>
                <a:cs typeface="Arial" panose="020B0604020202020204" pitchFamily="34" charset="0"/>
                <a:sym typeface="DIN Next LT Pro 1"/>
              </a:rPr>
              <a:t>What did you study?</a:t>
            </a:r>
          </a:p>
        </p:txBody>
      </p:sp>
      <p:sp>
        <p:nvSpPr>
          <p:cNvPr id="19" name="TextBox 19"/>
          <p:cNvSpPr txBox="1"/>
          <p:nvPr/>
        </p:nvSpPr>
        <p:spPr>
          <a:xfrm>
            <a:off x="10400719" y="8217114"/>
            <a:ext cx="6858581" cy="1029128"/>
          </a:xfrm>
          <a:prstGeom prst="rect">
            <a:avLst/>
          </a:prstGeom>
        </p:spPr>
        <p:txBody>
          <a:bodyPr lIns="0" tIns="0" rIns="0" bIns="0" rtlCol="0" anchor="t">
            <a:spAutoFit/>
          </a:bodyPr>
          <a:lstStyle/>
          <a:p>
            <a:pPr algn="l">
              <a:lnSpc>
                <a:spcPts val="4154"/>
              </a:lnSpc>
            </a:pPr>
            <a:r>
              <a:rPr lang="en-US" sz="2800">
                <a:solidFill>
                  <a:srgbClr val="FFFFFF"/>
                </a:solidFill>
                <a:latin typeface="Arial" panose="020B0604020202020204" pitchFamily="34" charset="0"/>
                <a:ea typeface="DIN Next LT Pro 2"/>
                <a:cs typeface="Arial" panose="020B0604020202020204" pitchFamily="34" charset="0"/>
                <a:sym typeface="DIN Next LT Pro 2"/>
              </a:rPr>
              <a:t>Starting salary £50k and up to £80k in senior roles</a:t>
            </a:r>
          </a:p>
        </p:txBody>
      </p:sp>
      <p:sp>
        <p:nvSpPr>
          <p:cNvPr id="20" name="TextBox 20"/>
          <p:cNvSpPr txBox="1"/>
          <p:nvPr/>
        </p:nvSpPr>
        <p:spPr>
          <a:xfrm>
            <a:off x="1509666" y="8529513"/>
            <a:ext cx="4952343" cy="444865"/>
          </a:xfrm>
          <a:prstGeom prst="rect">
            <a:avLst/>
          </a:prstGeom>
        </p:spPr>
        <p:txBody>
          <a:bodyPr lIns="0" tIns="0" rIns="0" bIns="0" rtlCol="0" anchor="t">
            <a:spAutoFit/>
          </a:bodyPr>
          <a:lstStyle/>
          <a:p>
            <a:pPr algn="l">
              <a:lnSpc>
                <a:spcPts val="3807"/>
              </a:lnSpc>
            </a:pPr>
            <a:r>
              <a:rPr lang="en-US" sz="2400" dirty="0">
                <a:solidFill>
                  <a:srgbClr val="030303"/>
                </a:solidFill>
                <a:latin typeface="Arial" panose="020B0604020202020204" pitchFamily="34" charset="0"/>
                <a:ea typeface="DIN Next LT Pro 3"/>
                <a:cs typeface="Arial" panose="020B0604020202020204" pitchFamily="34" charset="0"/>
                <a:sym typeface="DIN Next LT Pro 3"/>
              </a:rPr>
              <a:t>6-month computing course in IT</a:t>
            </a:r>
          </a:p>
        </p:txBody>
      </p:sp>
      <p:sp>
        <p:nvSpPr>
          <p:cNvPr id="21" name="TextBox 21"/>
          <p:cNvSpPr txBox="1"/>
          <p:nvPr/>
        </p:nvSpPr>
        <p:spPr>
          <a:xfrm>
            <a:off x="9567119" y="7810500"/>
            <a:ext cx="669923" cy="1868181"/>
          </a:xfrm>
          <a:prstGeom prst="rect">
            <a:avLst/>
          </a:prstGeom>
        </p:spPr>
        <p:txBody>
          <a:bodyPr lIns="0" tIns="0" rIns="0" bIns="0" rtlCol="0" anchor="t">
            <a:spAutoFit/>
          </a:bodyPr>
          <a:lstStyle/>
          <a:p>
            <a:pPr algn="ctr">
              <a:lnSpc>
                <a:spcPts val="13860"/>
              </a:lnSpc>
            </a:pPr>
            <a:r>
              <a:rPr lang="en-US" sz="9900" dirty="0">
                <a:solidFill>
                  <a:srgbClr val="BCCF00"/>
                </a:solidFill>
                <a:latin typeface="DIN Next LT Pro 3"/>
                <a:ea typeface="DIN Next LT Pro 3"/>
                <a:cs typeface="DIN Next LT Pro 3"/>
                <a:sym typeface="DIN Next LT Pro 3"/>
              </a:rPr>
              <a:t>£</a:t>
            </a:r>
          </a:p>
        </p:txBody>
      </p:sp>
      <p:pic>
        <p:nvPicPr>
          <p:cNvPr id="23" name="Picture 22" descr="A white line drawing of a computer&#10;&#10;Description automatically generated">
            <a:extLst>
              <a:ext uri="{FF2B5EF4-FFF2-40B4-BE49-F238E27FC236}">
                <a16:creationId xmlns:a16="http://schemas.microsoft.com/office/drawing/2014/main" id="{8238DFE0-0A95-0C6F-D5D0-D6A4175D349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95367" y="3952374"/>
            <a:ext cx="1861095" cy="1861095"/>
          </a:xfrm>
          <a:prstGeom prst="rect">
            <a:avLst/>
          </a:prstGeom>
        </p:spPr>
      </p:pic>
      <p:pic>
        <p:nvPicPr>
          <p:cNvPr id="25" name="Picture 24" descr="A light bulb with lines coming out of it&#10;&#10;Description automatically generated">
            <a:extLst>
              <a:ext uri="{FF2B5EF4-FFF2-40B4-BE49-F238E27FC236}">
                <a16:creationId xmlns:a16="http://schemas.microsoft.com/office/drawing/2014/main" id="{FBE9C340-B07F-A767-2D6B-B23E97EB346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051837" y="684779"/>
            <a:ext cx="2290336" cy="229033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V="1">
            <a:off x="1738973" y="1063847"/>
            <a:ext cx="9636646" cy="1911268"/>
          </a:xfrm>
          <a:custGeom>
            <a:avLst/>
            <a:gdLst/>
            <a:ahLst/>
            <a:cxnLst/>
            <a:rect l="l" t="t" r="r" b="b"/>
            <a:pathLst>
              <a:path w="9636646" h="1911268">
                <a:moveTo>
                  <a:pt x="0" y="1911268"/>
                </a:moveTo>
                <a:lnTo>
                  <a:pt x="9636646" y="1911268"/>
                </a:lnTo>
                <a:lnTo>
                  <a:pt x="9636646" y="0"/>
                </a:lnTo>
                <a:lnTo>
                  <a:pt x="0" y="0"/>
                </a:lnTo>
                <a:lnTo>
                  <a:pt x="0" y="191126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flipV="1">
            <a:off x="1495992" y="743338"/>
            <a:ext cx="9636646" cy="1911268"/>
          </a:xfrm>
          <a:custGeom>
            <a:avLst/>
            <a:gdLst/>
            <a:ahLst/>
            <a:cxnLst/>
            <a:rect l="l" t="t" r="r" b="b"/>
            <a:pathLst>
              <a:path w="9636646" h="1911268">
                <a:moveTo>
                  <a:pt x="0" y="1911269"/>
                </a:moveTo>
                <a:lnTo>
                  <a:pt x="9636646" y="1911269"/>
                </a:lnTo>
                <a:lnTo>
                  <a:pt x="9636646" y="0"/>
                </a:lnTo>
                <a:lnTo>
                  <a:pt x="0" y="0"/>
                </a:lnTo>
                <a:lnTo>
                  <a:pt x="0" y="19112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150909" y="183807"/>
            <a:ext cx="3345899" cy="3345899"/>
          </a:xfrm>
          <a:custGeom>
            <a:avLst/>
            <a:gdLst/>
            <a:ahLst/>
            <a:cxnLst/>
            <a:rect l="l" t="t" r="r" b="b"/>
            <a:pathLst>
              <a:path w="3345899" h="3345899">
                <a:moveTo>
                  <a:pt x="0" y="0"/>
                </a:moveTo>
                <a:lnTo>
                  <a:pt x="3345899" y="0"/>
                </a:lnTo>
                <a:lnTo>
                  <a:pt x="3345899" y="3345899"/>
                </a:lnTo>
                <a:lnTo>
                  <a:pt x="0" y="3345899"/>
                </a:lnTo>
                <a:lnTo>
                  <a:pt x="0" y="0"/>
                </a:lnTo>
                <a:close/>
              </a:path>
            </a:pathLst>
          </a:custGeom>
          <a:blipFill>
            <a:blip r:embed="rId7">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1948218" y="3349900"/>
            <a:ext cx="5169651" cy="4044879"/>
            <a:chOff x="0" y="0"/>
            <a:chExt cx="1123126" cy="878765"/>
          </a:xfrm>
        </p:grpSpPr>
        <p:sp>
          <p:nvSpPr>
            <p:cNvPr id="6" name="Freeform 6"/>
            <p:cNvSpPr/>
            <p:nvPr/>
          </p:nvSpPr>
          <p:spPr>
            <a:xfrm>
              <a:off x="0" y="0"/>
              <a:ext cx="1123126" cy="878765"/>
            </a:xfrm>
            <a:custGeom>
              <a:avLst/>
              <a:gdLst/>
              <a:ahLst/>
              <a:cxnLst/>
              <a:rect l="l" t="t" r="r" b="b"/>
              <a:pathLst>
                <a:path w="1123126" h="878765">
                  <a:moveTo>
                    <a:pt x="0" y="0"/>
                  </a:moveTo>
                  <a:lnTo>
                    <a:pt x="1123126" y="0"/>
                  </a:lnTo>
                  <a:lnTo>
                    <a:pt x="1123126" y="878765"/>
                  </a:lnTo>
                  <a:lnTo>
                    <a:pt x="0" y="878765"/>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7" name="TextBox 7"/>
            <p:cNvSpPr txBox="1"/>
            <p:nvPr/>
          </p:nvSpPr>
          <p:spPr>
            <a:xfrm>
              <a:off x="0" y="-9525"/>
              <a:ext cx="1123126" cy="888290"/>
            </a:xfrm>
            <a:prstGeom prst="rect">
              <a:avLst/>
            </a:prstGeom>
          </p:spPr>
          <p:txBody>
            <a:bodyPr lIns="50800" tIns="50800" rIns="50800" bIns="50800" rtlCol="0" anchor="ctr"/>
            <a:lstStyle/>
            <a:p>
              <a:pPr algn="ctr">
                <a:lnSpc>
                  <a:spcPts val="3120"/>
                </a:lnSpc>
              </a:pPr>
              <a:endParaRPr/>
            </a:p>
          </p:txBody>
        </p:sp>
      </p:grpSp>
      <p:grpSp>
        <p:nvGrpSpPr>
          <p:cNvPr id="8" name="Group 8"/>
          <p:cNvGrpSpPr/>
          <p:nvPr/>
        </p:nvGrpSpPr>
        <p:grpSpPr>
          <a:xfrm>
            <a:off x="1028700" y="8262206"/>
            <a:ext cx="2888677" cy="996094"/>
            <a:chOff x="0" y="0"/>
            <a:chExt cx="895090" cy="308651"/>
          </a:xfrm>
        </p:grpSpPr>
        <p:sp>
          <p:nvSpPr>
            <p:cNvPr id="9" name="Freeform 9"/>
            <p:cNvSpPr/>
            <p:nvPr/>
          </p:nvSpPr>
          <p:spPr>
            <a:xfrm>
              <a:off x="0" y="0"/>
              <a:ext cx="895090" cy="308651"/>
            </a:xfrm>
            <a:custGeom>
              <a:avLst/>
              <a:gdLst/>
              <a:ahLst/>
              <a:cxnLst/>
              <a:rect l="l" t="t" r="r" b="b"/>
              <a:pathLst>
                <a:path w="895090" h="308651">
                  <a:moveTo>
                    <a:pt x="136685" y="0"/>
                  </a:moveTo>
                  <a:lnTo>
                    <a:pt x="758405" y="0"/>
                  </a:lnTo>
                  <a:cubicBezTo>
                    <a:pt x="833894" y="0"/>
                    <a:pt x="895090" y="61196"/>
                    <a:pt x="895090" y="136685"/>
                  </a:cubicBezTo>
                  <a:lnTo>
                    <a:pt x="895090" y="171967"/>
                  </a:lnTo>
                  <a:cubicBezTo>
                    <a:pt x="895090" y="247455"/>
                    <a:pt x="833894" y="308651"/>
                    <a:pt x="758405" y="308651"/>
                  </a:cubicBezTo>
                  <a:lnTo>
                    <a:pt x="136685" y="308651"/>
                  </a:lnTo>
                  <a:cubicBezTo>
                    <a:pt x="61196" y="308651"/>
                    <a:pt x="0" y="247455"/>
                    <a:pt x="0" y="171967"/>
                  </a:cubicBezTo>
                  <a:lnTo>
                    <a:pt x="0" y="136685"/>
                  </a:lnTo>
                  <a:cubicBezTo>
                    <a:pt x="0" y="61196"/>
                    <a:pt x="61196" y="0"/>
                    <a:pt x="136685" y="0"/>
                  </a:cubicBezTo>
                  <a:close/>
                </a:path>
              </a:pathLst>
            </a:custGeom>
            <a:solidFill>
              <a:srgbClr val="BCCF00"/>
            </a:solidFill>
          </p:spPr>
          <p:txBody>
            <a:bodyPr/>
            <a:lstStyle/>
            <a:p>
              <a:endParaRPr lang="en-GB" sz="1600">
                <a:latin typeface="Arial" panose="020B0604020202020204" pitchFamily="34" charset="0"/>
                <a:cs typeface="Arial" panose="020B0604020202020204" pitchFamily="34" charset="0"/>
              </a:endParaRPr>
            </a:p>
          </p:txBody>
        </p:sp>
        <p:sp>
          <p:nvSpPr>
            <p:cNvPr id="10" name="TextBox 10"/>
            <p:cNvSpPr txBox="1"/>
            <p:nvPr/>
          </p:nvSpPr>
          <p:spPr>
            <a:xfrm>
              <a:off x="0" y="-9525"/>
              <a:ext cx="895090" cy="318176"/>
            </a:xfrm>
            <a:prstGeom prst="rect">
              <a:avLst/>
            </a:prstGeom>
          </p:spPr>
          <p:txBody>
            <a:bodyPr lIns="50800" tIns="50800" rIns="50800" bIns="50800" rtlCol="0" anchor="ctr"/>
            <a:lstStyle/>
            <a:p>
              <a:pPr algn="ctr">
                <a:lnSpc>
                  <a:spcPts val="3120"/>
                </a:lnSpc>
              </a:pPr>
              <a:endParaRPr sz="1600">
                <a:latin typeface="Arial" panose="020B0604020202020204" pitchFamily="34" charset="0"/>
                <a:cs typeface="Arial" panose="020B0604020202020204" pitchFamily="34" charset="0"/>
              </a:endParaRPr>
            </a:p>
          </p:txBody>
        </p:sp>
      </p:grpSp>
      <p:grpSp>
        <p:nvGrpSpPr>
          <p:cNvPr id="11" name="Group 11"/>
          <p:cNvGrpSpPr/>
          <p:nvPr/>
        </p:nvGrpSpPr>
        <p:grpSpPr>
          <a:xfrm>
            <a:off x="4229735" y="8262206"/>
            <a:ext cx="5245869" cy="996094"/>
            <a:chOff x="0" y="0"/>
            <a:chExt cx="1625493" cy="308651"/>
          </a:xfrm>
        </p:grpSpPr>
        <p:sp>
          <p:nvSpPr>
            <p:cNvPr id="12" name="Freeform 12"/>
            <p:cNvSpPr/>
            <p:nvPr/>
          </p:nvSpPr>
          <p:spPr>
            <a:xfrm>
              <a:off x="0" y="0"/>
              <a:ext cx="1625493" cy="308651"/>
            </a:xfrm>
            <a:custGeom>
              <a:avLst/>
              <a:gdLst/>
              <a:ahLst/>
              <a:cxnLst/>
              <a:rect l="l" t="t" r="r" b="b"/>
              <a:pathLst>
                <a:path w="1625493" h="308651">
                  <a:moveTo>
                    <a:pt x="75266" y="0"/>
                  </a:moveTo>
                  <a:lnTo>
                    <a:pt x="1550226" y="0"/>
                  </a:lnTo>
                  <a:cubicBezTo>
                    <a:pt x="1570188" y="0"/>
                    <a:pt x="1589333" y="7930"/>
                    <a:pt x="1603448" y="22045"/>
                  </a:cubicBezTo>
                  <a:cubicBezTo>
                    <a:pt x="1617563" y="36160"/>
                    <a:pt x="1625493" y="55305"/>
                    <a:pt x="1625493" y="75266"/>
                  </a:cubicBezTo>
                  <a:lnTo>
                    <a:pt x="1625493" y="233385"/>
                  </a:lnTo>
                  <a:cubicBezTo>
                    <a:pt x="1625493" y="274953"/>
                    <a:pt x="1591795" y="308651"/>
                    <a:pt x="1550226" y="308651"/>
                  </a:cubicBezTo>
                  <a:lnTo>
                    <a:pt x="75266" y="308651"/>
                  </a:lnTo>
                  <a:cubicBezTo>
                    <a:pt x="33698" y="308651"/>
                    <a:pt x="0" y="274953"/>
                    <a:pt x="0" y="233385"/>
                  </a:cubicBezTo>
                  <a:lnTo>
                    <a:pt x="0" y="75266"/>
                  </a:lnTo>
                  <a:cubicBezTo>
                    <a:pt x="0" y="33698"/>
                    <a:pt x="33698" y="0"/>
                    <a:pt x="75266" y="0"/>
                  </a:cubicBezTo>
                  <a:close/>
                </a:path>
              </a:pathLst>
            </a:custGeom>
            <a:solidFill>
              <a:srgbClr val="BCCF00"/>
            </a:solidFill>
          </p:spPr>
          <p:txBody>
            <a:bodyPr/>
            <a:lstStyle/>
            <a:p>
              <a:endParaRPr lang="en-GB"/>
            </a:p>
          </p:txBody>
        </p:sp>
        <p:sp>
          <p:nvSpPr>
            <p:cNvPr id="13" name="TextBox 13"/>
            <p:cNvSpPr txBox="1"/>
            <p:nvPr/>
          </p:nvSpPr>
          <p:spPr>
            <a:xfrm>
              <a:off x="0" y="-9525"/>
              <a:ext cx="1625493" cy="318176"/>
            </a:xfrm>
            <a:prstGeom prst="rect">
              <a:avLst/>
            </a:prstGeom>
          </p:spPr>
          <p:txBody>
            <a:bodyPr lIns="50800" tIns="50800" rIns="50800" bIns="50800" rtlCol="0" anchor="ctr"/>
            <a:lstStyle/>
            <a:p>
              <a:pPr algn="ctr">
                <a:lnSpc>
                  <a:spcPts val="3120"/>
                </a:lnSpc>
              </a:pPr>
              <a:endParaRPr/>
            </a:p>
          </p:txBody>
        </p:sp>
      </p:grpSp>
      <p:grpSp>
        <p:nvGrpSpPr>
          <p:cNvPr id="14" name="Group 14"/>
          <p:cNvGrpSpPr/>
          <p:nvPr/>
        </p:nvGrpSpPr>
        <p:grpSpPr>
          <a:xfrm>
            <a:off x="9808600" y="8318007"/>
            <a:ext cx="4902244" cy="996094"/>
            <a:chOff x="0" y="0"/>
            <a:chExt cx="1519017" cy="308651"/>
          </a:xfrm>
        </p:grpSpPr>
        <p:sp>
          <p:nvSpPr>
            <p:cNvPr id="15" name="Freeform 15"/>
            <p:cNvSpPr/>
            <p:nvPr/>
          </p:nvSpPr>
          <p:spPr>
            <a:xfrm>
              <a:off x="0" y="0"/>
              <a:ext cx="1519017" cy="308651"/>
            </a:xfrm>
            <a:custGeom>
              <a:avLst/>
              <a:gdLst/>
              <a:ahLst/>
              <a:cxnLst/>
              <a:rect l="l" t="t" r="r" b="b"/>
              <a:pathLst>
                <a:path w="1519017" h="308651">
                  <a:moveTo>
                    <a:pt x="80542" y="0"/>
                  </a:moveTo>
                  <a:lnTo>
                    <a:pt x="1438474" y="0"/>
                  </a:lnTo>
                  <a:cubicBezTo>
                    <a:pt x="1482957" y="0"/>
                    <a:pt x="1519017" y="36060"/>
                    <a:pt x="1519017" y="80542"/>
                  </a:cubicBezTo>
                  <a:lnTo>
                    <a:pt x="1519017" y="228109"/>
                  </a:lnTo>
                  <a:cubicBezTo>
                    <a:pt x="1519017" y="272591"/>
                    <a:pt x="1482957" y="308651"/>
                    <a:pt x="1438474" y="308651"/>
                  </a:cubicBezTo>
                  <a:lnTo>
                    <a:pt x="80542" y="308651"/>
                  </a:lnTo>
                  <a:cubicBezTo>
                    <a:pt x="36060" y="308651"/>
                    <a:pt x="0" y="272591"/>
                    <a:pt x="0" y="228109"/>
                  </a:cubicBezTo>
                  <a:lnTo>
                    <a:pt x="0" y="80542"/>
                  </a:lnTo>
                  <a:cubicBezTo>
                    <a:pt x="0" y="36060"/>
                    <a:pt x="36060" y="0"/>
                    <a:pt x="80542" y="0"/>
                  </a:cubicBezTo>
                  <a:close/>
                </a:path>
              </a:pathLst>
            </a:custGeom>
            <a:solidFill>
              <a:srgbClr val="BCCF00"/>
            </a:solidFill>
          </p:spPr>
          <p:txBody>
            <a:bodyPr/>
            <a:lstStyle/>
            <a:p>
              <a:endParaRPr lang="en-GB"/>
            </a:p>
          </p:txBody>
        </p:sp>
        <p:sp>
          <p:nvSpPr>
            <p:cNvPr id="16" name="TextBox 16"/>
            <p:cNvSpPr txBox="1"/>
            <p:nvPr/>
          </p:nvSpPr>
          <p:spPr>
            <a:xfrm>
              <a:off x="0" y="-9525"/>
              <a:ext cx="1519017" cy="318176"/>
            </a:xfrm>
            <a:prstGeom prst="rect">
              <a:avLst/>
            </a:prstGeom>
          </p:spPr>
          <p:txBody>
            <a:bodyPr lIns="50800" tIns="50800" rIns="50800" bIns="50800" rtlCol="0" anchor="ctr"/>
            <a:lstStyle/>
            <a:p>
              <a:pPr algn="ctr">
                <a:lnSpc>
                  <a:spcPts val="3120"/>
                </a:lnSpc>
              </a:pPr>
              <a:endParaRPr/>
            </a:p>
          </p:txBody>
        </p:sp>
      </p:grpSp>
      <p:sp>
        <p:nvSpPr>
          <p:cNvPr id="19" name="TextBox 19"/>
          <p:cNvSpPr txBox="1"/>
          <p:nvPr/>
        </p:nvSpPr>
        <p:spPr>
          <a:xfrm>
            <a:off x="12393102" y="3679064"/>
            <a:ext cx="4279884" cy="3207609"/>
          </a:xfrm>
          <a:prstGeom prst="rect">
            <a:avLst/>
          </a:prstGeom>
        </p:spPr>
        <p:txBody>
          <a:bodyPr lIns="0" tIns="0" rIns="0" bIns="0" rtlCol="0" anchor="t">
            <a:spAutoFit/>
          </a:bodyPr>
          <a:lstStyle/>
          <a:p>
            <a:pPr algn="l">
              <a:lnSpc>
                <a:spcPts val="4764"/>
              </a:lnSpc>
            </a:pPr>
            <a:r>
              <a:rPr lang="en-US" sz="3200" dirty="0">
                <a:solidFill>
                  <a:srgbClr val="FFFFFF"/>
                </a:solidFill>
                <a:latin typeface="Arial" panose="020B0604020202020204" pitchFamily="34" charset="0"/>
                <a:ea typeface="DIN Next LT Pro 1"/>
                <a:cs typeface="Arial" panose="020B0604020202020204" pitchFamily="34" charset="0"/>
                <a:sym typeface="DIN Next LT Pro 1"/>
              </a:rPr>
              <a:t>What do you enjoy the most about your job? </a:t>
            </a:r>
          </a:p>
          <a:p>
            <a:pPr algn="l">
              <a:lnSpc>
                <a:spcPts val="4287"/>
              </a:lnSpc>
            </a:pPr>
            <a:r>
              <a:rPr lang="en-US" sz="2800" dirty="0">
                <a:solidFill>
                  <a:srgbClr val="FFFFFF"/>
                </a:solidFill>
                <a:latin typeface="Arial" panose="020B0604020202020204" pitchFamily="34" charset="0"/>
                <a:ea typeface="DIN Next LT Pro 2"/>
                <a:cs typeface="Arial" panose="020B0604020202020204" pitchFamily="34" charset="0"/>
                <a:sym typeface="DIN Next LT Pro 2"/>
              </a:rPr>
              <a:t>Transforming numbers into stories to solve problems and support decisions</a:t>
            </a:r>
          </a:p>
          <a:p>
            <a:pPr algn="l">
              <a:lnSpc>
                <a:spcPts val="2540"/>
              </a:lnSpc>
            </a:pPr>
            <a:endParaRPr lang="en-US" sz="2800" dirty="0">
              <a:solidFill>
                <a:srgbClr val="FFFFFF"/>
              </a:solidFill>
              <a:latin typeface="Arial" panose="020B0604020202020204" pitchFamily="34" charset="0"/>
              <a:ea typeface="DIN Next LT Pro 2"/>
              <a:cs typeface="Arial" panose="020B0604020202020204" pitchFamily="34" charset="0"/>
              <a:sym typeface="DIN Next LT Pro 2"/>
            </a:endParaRPr>
          </a:p>
        </p:txBody>
      </p:sp>
      <p:sp>
        <p:nvSpPr>
          <p:cNvPr id="20" name="TextBox 20"/>
          <p:cNvSpPr txBox="1"/>
          <p:nvPr/>
        </p:nvSpPr>
        <p:spPr>
          <a:xfrm>
            <a:off x="3390510" y="3585995"/>
            <a:ext cx="6418090" cy="3052643"/>
          </a:xfrm>
          <a:prstGeom prst="rect">
            <a:avLst/>
          </a:prstGeom>
        </p:spPr>
        <p:txBody>
          <a:bodyPr wrap="square" lIns="0" tIns="0" rIns="0" bIns="0" rtlCol="0" anchor="t">
            <a:spAutoFit/>
          </a:bodyPr>
          <a:lstStyle/>
          <a:p>
            <a:pPr algn="l">
              <a:lnSpc>
                <a:spcPts val="6414"/>
              </a:lnSpc>
            </a:pPr>
            <a:r>
              <a:rPr lang="en-US" sz="4400" dirty="0">
                <a:solidFill>
                  <a:srgbClr val="FFFFFF"/>
                </a:solidFill>
                <a:latin typeface="Arial" panose="020B0604020202020204" pitchFamily="34" charset="0"/>
                <a:ea typeface="DIN Next LT Pro 1"/>
                <a:cs typeface="Arial" panose="020B0604020202020204" pitchFamily="34" charset="0"/>
                <a:sym typeface="DIN Next LT Pro 1"/>
              </a:rPr>
              <a:t>What do you do?</a:t>
            </a:r>
          </a:p>
          <a:p>
            <a:pPr algn="l">
              <a:lnSpc>
                <a:spcPts val="5773"/>
              </a:lnSpc>
            </a:pPr>
            <a:r>
              <a:rPr lang="en-US" sz="4000" dirty="0">
                <a:solidFill>
                  <a:srgbClr val="FFFFFF"/>
                </a:solidFill>
                <a:latin typeface="Arial" panose="020B0604020202020204" pitchFamily="34" charset="0"/>
                <a:ea typeface="DIN Next LT Pro 2"/>
                <a:cs typeface="Arial" panose="020B0604020202020204" pitchFamily="34" charset="0"/>
                <a:sym typeface="DIN Next LT Pro 2"/>
              </a:rPr>
              <a:t>Advise against risk, </a:t>
            </a:r>
            <a:r>
              <a:rPr lang="en-US" sz="4000" dirty="0" err="1">
                <a:solidFill>
                  <a:srgbClr val="FFFFFF"/>
                </a:solidFill>
                <a:latin typeface="Arial" panose="020B0604020202020204" pitchFamily="34" charset="0"/>
                <a:ea typeface="DIN Next LT Pro 2"/>
                <a:cs typeface="Arial" panose="020B0604020202020204" pitchFamily="34" charset="0"/>
                <a:sym typeface="DIN Next LT Pro 2"/>
              </a:rPr>
              <a:t>analyse</a:t>
            </a:r>
            <a:r>
              <a:rPr lang="en-US" sz="4000" dirty="0">
                <a:solidFill>
                  <a:srgbClr val="FFFFFF"/>
                </a:solidFill>
                <a:latin typeface="Arial" panose="020B0604020202020204" pitchFamily="34" charset="0"/>
                <a:ea typeface="DIN Next LT Pro 2"/>
                <a:cs typeface="Arial" panose="020B0604020202020204" pitchFamily="34" charset="0"/>
                <a:sym typeface="DIN Next LT Pro 2"/>
              </a:rPr>
              <a:t> performance and predict future outcomes</a:t>
            </a:r>
          </a:p>
        </p:txBody>
      </p:sp>
      <p:sp>
        <p:nvSpPr>
          <p:cNvPr id="21" name="TextBox 21"/>
          <p:cNvSpPr txBox="1"/>
          <p:nvPr/>
        </p:nvSpPr>
        <p:spPr>
          <a:xfrm>
            <a:off x="3917377" y="1063338"/>
            <a:ext cx="6279703" cy="1103315"/>
          </a:xfrm>
          <a:prstGeom prst="rect">
            <a:avLst/>
          </a:prstGeom>
        </p:spPr>
        <p:txBody>
          <a:bodyPr lIns="0" tIns="0" rIns="0" bIns="0" rtlCol="0" anchor="t">
            <a:spAutoFit/>
          </a:bodyPr>
          <a:lstStyle/>
          <a:p>
            <a:pPr algn="l">
              <a:lnSpc>
                <a:spcPts val="4480"/>
              </a:lnSpc>
            </a:pPr>
            <a:r>
              <a:rPr lang="en-US" sz="3200" dirty="0">
                <a:solidFill>
                  <a:srgbClr val="030303"/>
                </a:solidFill>
                <a:latin typeface="Arial" panose="020B0604020202020204" pitchFamily="34" charset="0"/>
                <a:ea typeface="DIN Next LT Pro 1"/>
                <a:cs typeface="Arial" panose="020B0604020202020204" pitchFamily="34" charset="0"/>
                <a:sym typeface="DIN Next LT Pro 1"/>
              </a:rPr>
              <a:t>Meet Marsha — Data Analyst, UK Civil Service</a:t>
            </a:r>
          </a:p>
        </p:txBody>
      </p:sp>
      <p:sp>
        <p:nvSpPr>
          <p:cNvPr id="22" name="TextBox 22"/>
          <p:cNvSpPr txBox="1"/>
          <p:nvPr/>
        </p:nvSpPr>
        <p:spPr>
          <a:xfrm>
            <a:off x="972406" y="7208504"/>
            <a:ext cx="3763491" cy="629366"/>
          </a:xfrm>
          <a:prstGeom prst="rect">
            <a:avLst/>
          </a:prstGeom>
        </p:spPr>
        <p:txBody>
          <a:bodyPr lIns="0" tIns="0" rIns="0" bIns="0" rtlCol="0" anchor="t">
            <a:spAutoFit/>
          </a:bodyPr>
          <a:lstStyle/>
          <a:p>
            <a:pPr algn="ctr">
              <a:lnSpc>
                <a:spcPts val="4685"/>
              </a:lnSpc>
            </a:pPr>
            <a:r>
              <a:rPr lang="en-US" sz="3346">
                <a:solidFill>
                  <a:srgbClr val="FFFFFF"/>
                </a:solidFill>
                <a:latin typeface="DIN Next LT Pro 1"/>
                <a:ea typeface="DIN Next LT Pro 1"/>
                <a:cs typeface="DIN Next LT Pro 1"/>
                <a:sym typeface="DIN Next LT Pro 1"/>
              </a:rPr>
              <a:t>What did you study?</a:t>
            </a:r>
          </a:p>
        </p:txBody>
      </p:sp>
      <p:sp>
        <p:nvSpPr>
          <p:cNvPr id="23" name="TextBox 23"/>
          <p:cNvSpPr txBox="1"/>
          <p:nvPr/>
        </p:nvSpPr>
        <p:spPr>
          <a:xfrm>
            <a:off x="1655125" y="8506821"/>
            <a:ext cx="1841683" cy="522879"/>
          </a:xfrm>
          <a:prstGeom prst="rect">
            <a:avLst/>
          </a:prstGeom>
        </p:spPr>
        <p:txBody>
          <a:bodyPr lIns="0" tIns="0" rIns="0" bIns="0" rtlCol="0" anchor="t">
            <a:spAutoFit/>
          </a:bodyPr>
          <a:lstStyle/>
          <a:p>
            <a:pPr algn="l">
              <a:lnSpc>
                <a:spcPts val="3807"/>
              </a:lnSpc>
            </a:pPr>
            <a:r>
              <a:rPr lang="en-US" sz="2719" dirty="0">
                <a:solidFill>
                  <a:srgbClr val="030303"/>
                </a:solidFill>
                <a:latin typeface="DIN Next LT Pro 3"/>
                <a:ea typeface="DIN Next LT Pro 3"/>
                <a:cs typeface="DIN Next LT Pro 3"/>
                <a:sym typeface="DIN Next LT Pro 3"/>
              </a:rPr>
              <a:t>11 GCSEs</a:t>
            </a:r>
          </a:p>
        </p:txBody>
      </p:sp>
      <p:sp>
        <p:nvSpPr>
          <p:cNvPr id="24" name="TextBox 24"/>
          <p:cNvSpPr txBox="1"/>
          <p:nvPr/>
        </p:nvSpPr>
        <p:spPr>
          <a:xfrm>
            <a:off x="4884110" y="8257757"/>
            <a:ext cx="3987920" cy="922817"/>
          </a:xfrm>
          <a:prstGeom prst="rect">
            <a:avLst/>
          </a:prstGeom>
        </p:spPr>
        <p:txBody>
          <a:bodyPr lIns="0" tIns="0" rIns="0" bIns="0" rtlCol="0" anchor="t">
            <a:spAutoFit/>
          </a:bodyPr>
          <a:lstStyle/>
          <a:p>
            <a:pPr algn="ctr">
              <a:lnSpc>
                <a:spcPts val="3807"/>
              </a:lnSpc>
            </a:pPr>
            <a:r>
              <a:rPr lang="en-US" sz="2400" dirty="0">
                <a:solidFill>
                  <a:srgbClr val="030303"/>
                </a:solidFill>
                <a:latin typeface="Arial" panose="020B0604020202020204" pitchFamily="34" charset="0"/>
                <a:ea typeface="DIN Next LT Pro 3"/>
                <a:cs typeface="Arial" panose="020B0604020202020204" pitchFamily="34" charset="0"/>
                <a:sym typeface="DIN Next LT Pro 3"/>
              </a:rPr>
              <a:t>BA Hons in Economics and International Relations</a:t>
            </a:r>
          </a:p>
        </p:txBody>
      </p:sp>
      <p:sp>
        <p:nvSpPr>
          <p:cNvPr id="25" name="TextBox 25"/>
          <p:cNvSpPr txBox="1"/>
          <p:nvPr/>
        </p:nvSpPr>
        <p:spPr>
          <a:xfrm>
            <a:off x="10077407" y="8333957"/>
            <a:ext cx="4400593" cy="932178"/>
          </a:xfrm>
          <a:prstGeom prst="rect">
            <a:avLst/>
          </a:prstGeom>
        </p:spPr>
        <p:txBody>
          <a:bodyPr lIns="0" tIns="0" rIns="0" bIns="0" rtlCol="0" anchor="t">
            <a:spAutoFit/>
          </a:bodyPr>
          <a:lstStyle/>
          <a:p>
            <a:pPr algn="ctr">
              <a:lnSpc>
                <a:spcPts val="3807"/>
              </a:lnSpc>
            </a:pPr>
            <a:r>
              <a:rPr lang="en-US" sz="2400" dirty="0">
                <a:solidFill>
                  <a:srgbClr val="030303"/>
                </a:solidFill>
                <a:latin typeface="Arial" panose="020B0604020202020204" pitchFamily="34" charset="0"/>
                <a:ea typeface="DIN Next LT Pro 3"/>
                <a:cs typeface="Arial" panose="020B0604020202020204" pitchFamily="34" charset="0"/>
                <a:sym typeface="DIN Next LT Pro 3"/>
              </a:rPr>
              <a:t>MSc in International Business and Development</a:t>
            </a:r>
          </a:p>
        </p:txBody>
      </p:sp>
      <p:pic>
        <p:nvPicPr>
          <p:cNvPr id="26" name="Picture 25" descr="A white line with green dots and a graph&#10;&#10;Description automatically generated">
            <a:extLst>
              <a:ext uri="{FF2B5EF4-FFF2-40B4-BE49-F238E27FC236}">
                <a16:creationId xmlns:a16="http://schemas.microsoft.com/office/drawing/2014/main" id="{6FE229EF-F795-9A97-6BA7-BBDDB623E51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892986" y="516999"/>
            <a:ext cx="2423214" cy="2423214"/>
          </a:xfrm>
          <a:prstGeom prst="rect">
            <a:avLst/>
          </a:prstGeom>
        </p:spPr>
      </p:pic>
      <p:pic>
        <p:nvPicPr>
          <p:cNvPr id="28" name="Picture 27" descr="A graph with a green arrow&#10;&#10;Description automatically generated">
            <a:extLst>
              <a:ext uri="{FF2B5EF4-FFF2-40B4-BE49-F238E27FC236}">
                <a16:creationId xmlns:a16="http://schemas.microsoft.com/office/drawing/2014/main" id="{E0725F73-A52B-B617-2538-5FCAD431EA9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1783" y="3850215"/>
            <a:ext cx="1923817" cy="192381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17" name="Freeform 2">
            <a:extLst>
              <a:ext uri="{FF2B5EF4-FFF2-40B4-BE49-F238E27FC236}">
                <a16:creationId xmlns:a16="http://schemas.microsoft.com/office/drawing/2014/main" id="{49EE0CD7-4F3A-4C75-1F3A-87E648D90733}"/>
              </a:ext>
            </a:extLst>
          </p:cNvPr>
          <p:cNvSpPr/>
          <p:nvPr/>
        </p:nvSpPr>
        <p:spPr>
          <a:xfrm flipV="1">
            <a:off x="1738973" y="1063847"/>
            <a:ext cx="9636646" cy="1911268"/>
          </a:xfrm>
          <a:custGeom>
            <a:avLst/>
            <a:gdLst/>
            <a:ahLst/>
            <a:cxnLst/>
            <a:rect l="l" t="t" r="r" b="b"/>
            <a:pathLst>
              <a:path w="9636646" h="1911268">
                <a:moveTo>
                  <a:pt x="0" y="1911268"/>
                </a:moveTo>
                <a:lnTo>
                  <a:pt x="9636646" y="1911268"/>
                </a:lnTo>
                <a:lnTo>
                  <a:pt x="9636646" y="0"/>
                </a:lnTo>
                <a:lnTo>
                  <a:pt x="0" y="0"/>
                </a:lnTo>
                <a:lnTo>
                  <a:pt x="0" y="191126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Freeform 3">
            <a:extLst>
              <a:ext uri="{FF2B5EF4-FFF2-40B4-BE49-F238E27FC236}">
                <a16:creationId xmlns:a16="http://schemas.microsoft.com/office/drawing/2014/main" id="{1B7F2F5D-F461-516A-9ECF-1804738B4D36}"/>
              </a:ext>
            </a:extLst>
          </p:cNvPr>
          <p:cNvSpPr/>
          <p:nvPr/>
        </p:nvSpPr>
        <p:spPr>
          <a:xfrm flipV="1">
            <a:off x="1495992" y="743338"/>
            <a:ext cx="9636646" cy="1911268"/>
          </a:xfrm>
          <a:custGeom>
            <a:avLst/>
            <a:gdLst/>
            <a:ahLst/>
            <a:cxnLst/>
            <a:rect l="l" t="t" r="r" b="b"/>
            <a:pathLst>
              <a:path w="9636646" h="1911268">
                <a:moveTo>
                  <a:pt x="0" y="1911269"/>
                </a:moveTo>
                <a:lnTo>
                  <a:pt x="9636646" y="1911269"/>
                </a:lnTo>
                <a:lnTo>
                  <a:pt x="9636646" y="0"/>
                </a:lnTo>
                <a:lnTo>
                  <a:pt x="0" y="0"/>
                </a:lnTo>
                <a:lnTo>
                  <a:pt x="0" y="19112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7" name="Oval 26">
            <a:extLst>
              <a:ext uri="{FF2B5EF4-FFF2-40B4-BE49-F238E27FC236}">
                <a16:creationId xmlns:a16="http://schemas.microsoft.com/office/drawing/2014/main" id="{DBA8E6EB-50EA-1C49-291B-EEEA0BD29817}"/>
              </a:ext>
            </a:extLst>
          </p:cNvPr>
          <p:cNvSpPr/>
          <p:nvPr/>
        </p:nvSpPr>
        <p:spPr>
          <a:xfrm>
            <a:off x="463868" y="234819"/>
            <a:ext cx="3204087" cy="320408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6">
            <a:extLst>
              <a:ext uri="{FF2B5EF4-FFF2-40B4-BE49-F238E27FC236}">
                <a16:creationId xmlns:a16="http://schemas.microsoft.com/office/drawing/2014/main" id="{70FD85F2-F865-D4CE-5346-A754BA979854}"/>
              </a:ext>
            </a:extLst>
          </p:cNvPr>
          <p:cNvGrpSpPr/>
          <p:nvPr/>
        </p:nvGrpSpPr>
        <p:grpSpPr>
          <a:xfrm>
            <a:off x="11996339" y="4538325"/>
            <a:ext cx="5169651" cy="4611673"/>
            <a:chOff x="0" y="0"/>
            <a:chExt cx="1123126" cy="882265"/>
          </a:xfrm>
        </p:grpSpPr>
        <p:sp>
          <p:nvSpPr>
            <p:cNvPr id="30" name="Freeform 7">
              <a:extLst>
                <a:ext uri="{FF2B5EF4-FFF2-40B4-BE49-F238E27FC236}">
                  <a16:creationId xmlns:a16="http://schemas.microsoft.com/office/drawing/2014/main" id="{A869DCD8-754D-BC02-BD4D-5F72694F6CCD}"/>
                </a:ext>
              </a:extLst>
            </p:cNvPr>
            <p:cNvSpPr/>
            <p:nvPr/>
          </p:nvSpPr>
          <p:spPr>
            <a:xfrm>
              <a:off x="0" y="0"/>
              <a:ext cx="1123126" cy="882265"/>
            </a:xfrm>
            <a:custGeom>
              <a:avLst/>
              <a:gdLst/>
              <a:ahLst/>
              <a:cxnLst/>
              <a:rect l="l" t="t" r="r" b="b"/>
              <a:pathLst>
                <a:path w="1123126" h="882265">
                  <a:moveTo>
                    <a:pt x="0" y="0"/>
                  </a:moveTo>
                  <a:lnTo>
                    <a:pt x="1123126" y="0"/>
                  </a:lnTo>
                  <a:lnTo>
                    <a:pt x="1123126" y="882265"/>
                  </a:lnTo>
                  <a:lnTo>
                    <a:pt x="0" y="882265"/>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31" name="TextBox 8">
              <a:extLst>
                <a:ext uri="{FF2B5EF4-FFF2-40B4-BE49-F238E27FC236}">
                  <a16:creationId xmlns:a16="http://schemas.microsoft.com/office/drawing/2014/main" id="{9D993F9E-12DB-4594-3869-FD7380C14A6C}"/>
                </a:ext>
              </a:extLst>
            </p:cNvPr>
            <p:cNvSpPr txBox="1"/>
            <p:nvPr/>
          </p:nvSpPr>
          <p:spPr>
            <a:xfrm>
              <a:off x="0" y="-9525"/>
              <a:ext cx="1123126" cy="891790"/>
            </a:xfrm>
            <a:prstGeom prst="rect">
              <a:avLst/>
            </a:prstGeom>
          </p:spPr>
          <p:txBody>
            <a:bodyPr lIns="50800" tIns="50800" rIns="50800" bIns="50800" rtlCol="0" anchor="ctr"/>
            <a:lstStyle/>
            <a:p>
              <a:pPr algn="ctr">
                <a:lnSpc>
                  <a:spcPts val="3120"/>
                </a:lnSpc>
              </a:pPr>
              <a:endParaRPr/>
            </a:p>
          </p:txBody>
        </p:sp>
      </p:grpSp>
      <p:grpSp>
        <p:nvGrpSpPr>
          <p:cNvPr id="32" name="Group 9">
            <a:extLst>
              <a:ext uri="{FF2B5EF4-FFF2-40B4-BE49-F238E27FC236}">
                <a16:creationId xmlns:a16="http://schemas.microsoft.com/office/drawing/2014/main" id="{6E45D7ED-F225-1D47-EF43-BD8A14D4A2CF}"/>
              </a:ext>
            </a:extLst>
          </p:cNvPr>
          <p:cNvGrpSpPr/>
          <p:nvPr/>
        </p:nvGrpSpPr>
        <p:grpSpPr>
          <a:xfrm>
            <a:off x="752126" y="7670695"/>
            <a:ext cx="9738154" cy="2072365"/>
            <a:chOff x="0" y="0"/>
            <a:chExt cx="3017479" cy="642146"/>
          </a:xfrm>
        </p:grpSpPr>
        <p:sp>
          <p:nvSpPr>
            <p:cNvPr id="33" name="Freeform 10">
              <a:extLst>
                <a:ext uri="{FF2B5EF4-FFF2-40B4-BE49-F238E27FC236}">
                  <a16:creationId xmlns:a16="http://schemas.microsoft.com/office/drawing/2014/main" id="{18E29164-C5E4-016A-246A-1C1564D03B66}"/>
                </a:ext>
              </a:extLst>
            </p:cNvPr>
            <p:cNvSpPr/>
            <p:nvPr/>
          </p:nvSpPr>
          <p:spPr>
            <a:xfrm>
              <a:off x="0" y="0"/>
              <a:ext cx="3017479" cy="642146"/>
            </a:xfrm>
            <a:custGeom>
              <a:avLst/>
              <a:gdLst/>
              <a:ahLst/>
              <a:cxnLst/>
              <a:rect l="l" t="t" r="r" b="b"/>
              <a:pathLst>
                <a:path w="3017479" h="642146">
                  <a:moveTo>
                    <a:pt x="40545" y="0"/>
                  </a:moveTo>
                  <a:lnTo>
                    <a:pt x="2976934" y="0"/>
                  </a:lnTo>
                  <a:cubicBezTo>
                    <a:pt x="2987687" y="0"/>
                    <a:pt x="2998000" y="4272"/>
                    <a:pt x="3005604" y="11875"/>
                  </a:cubicBezTo>
                  <a:cubicBezTo>
                    <a:pt x="3013207" y="19479"/>
                    <a:pt x="3017479" y="29792"/>
                    <a:pt x="3017479" y="40545"/>
                  </a:cubicBezTo>
                  <a:lnTo>
                    <a:pt x="3017479" y="601601"/>
                  </a:lnTo>
                  <a:cubicBezTo>
                    <a:pt x="3017479" y="612354"/>
                    <a:pt x="3013207" y="622667"/>
                    <a:pt x="3005604" y="630271"/>
                  </a:cubicBezTo>
                  <a:cubicBezTo>
                    <a:pt x="2998000" y="637874"/>
                    <a:pt x="2987687" y="642146"/>
                    <a:pt x="2976934" y="642146"/>
                  </a:cubicBezTo>
                  <a:lnTo>
                    <a:pt x="40545" y="642146"/>
                  </a:lnTo>
                  <a:cubicBezTo>
                    <a:pt x="29792" y="642146"/>
                    <a:pt x="19479" y="637874"/>
                    <a:pt x="11875" y="630271"/>
                  </a:cubicBezTo>
                  <a:cubicBezTo>
                    <a:pt x="4272" y="622667"/>
                    <a:pt x="0" y="612354"/>
                    <a:pt x="0" y="601601"/>
                  </a:cubicBezTo>
                  <a:lnTo>
                    <a:pt x="0" y="40545"/>
                  </a:lnTo>
                  <a:cubicBezTo>
                    <a:pt x="0" y="29792"/>
                    <a:pt x="4272" y="19479"/>
                    <a:pt x="11875" y="11875"/>
                  </a:cubicBezTo>
                  <a:cubicBezTo>
                    <a:pt x="19479" y="4272"/>
                    <a:pt x="29792" y="0"/>
                    <a:pt x="40545" y="0"/>
                  </a:cubicBezTo>
                  <a:close/>
                </a:path>
              </a:pathLst>
            </a:custGeom>
            <a:solidFill>
              <a:srgbClr val="BCCF00"/>
            </a:solidFill>
          </p:spPr>
          <p:txBody>
            <a:bodyPr/>
            <a:lstStyle/>
            <a:p>
              <a:endParaRPr lang="en-GB"/>
            </a:p>
          </p:txBody>
        </p:sp>
        <p:sp>
          <p:nvSpPr>
            <p:cNvPr id="34" name="TextBox 11">
              <a:extLst>
                <a:ext uri="{FF2B5EF4-FFF2-40B4-BE49-F238E27FC236}">
                  <a16:creationId xmlns:a16="http://schemas.microsoft.com/office/drawing/2014/main" id="{5DA4F58C-9997-043D-EE50-488D188448AA}"/>
                </a:ext>
              </a:extLst>
            </p:cNvPr>
            <p:cNvSpPr txBox="1"/>
            <p:nvPr/>
          </p:nvSpPr>
          <p:spPr>
            <a:xfrm>
              <a:off x="0" y="-9525"/>
              <a:ext cx="3017479" cy="651671"/>
            </a:xfrm>
            <a:prstGeom prst="rect">
              <a:avLst/>
            </a:prstGeom>
          </p:spPr>
          <p:txBody>
            <a:bodyPr lIns="50800" tIns="50800" rIns="50800" bIns="50800" rtlCol="0" anchor="ctr"/>
            <a:lstStyle/>
            <a:p>
              <a:pPr algn="ctr">
                <a:lnSpc>
                  <a:spcPts val="3120"/>
                </a:lnSpc>
              </a:pPr>
              <a:endParaRPr/>
            </a:p>
          </p:txBody>
        </p:sp>
      </p:grpSp>
      <p:sp>
        <p:nvSpPr>
          <p:cNvPr id="35" name="Freeform 12">
            <a:extLst>
              <a:ext uri="{FF2B5EF4-FFF2-40B4-BE49-F238E27FC236}">
                <a16:creationId xmlns:a16="http://schemas.microsoft.com/office/drawing/2014/main" id="{C6E732C3-6F6E-2A8C-07D6-012D0399D087}"/>
              </a:ext>
            </a:extLst>
          </p:cNvPr>
          <p:cNvSpPr/>
          <p:nvPr/>
        </p:nvSpPr>
        <p:spPr>
          <a:xfrm>
            <a:off x="752126" y="3972946"/>
            <a:ext cx="2331819" cy="2331819"/>
          </a:xfrm>
          <a:custGeom>
            <a:avLst/>
            <a:gdLst/>
            <a:ahLst/>
            <a:cxnLst/>
            <a:rect l="l" t="t" r="r" b="b"/>
            <a:pathLst>
              <a:path w="2331819" h="2331819">
                <a:moveTo>
                  <a:pt x="0" y="0"/>
                </a:moveTo>
                <a:lnTo>
                  <a:pt x="2331818" y="0"/>
                </a:lnTo>
                <a:lnTo>
                  <a:pt x="2331818" y="2331819"/>
                </a:lnTo>
                <a:lnTo>
                  <a:pt x="0" y="2331819"/>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GB"/>
          </a:p>
        </p:txBody>
      </p:sp>
      <p:sp>
        <p:nvSpPr>
          <p:cNvPr id="36" name="Freeform 13">
            <a:extLst>
              <a:ext uri="{FF2B5EF4-FFF2-40B4-BE49-F238E27FC236}">
                <a16:creationId xmlns:a16="http://schemas.microsoft.com/office/drawing/2014/main" id="{42931E5B-FF95-D13E-BBEB-F2B70D53C107}"/>
              </a:ext>
            </a:extLst>
          </p:cNvPr>
          <p:cNvSpPr/>
          <p:nvPr/>
        </p:nvSpPr>
        <p:spPr>
          <a:xfrm>
            <a:off x="12804384" y="486995"/>
            <a:ext cx="3553561" cy="3221229"/>
          </a:xfrm>
          <a:custGeom>
            <a:avLst/>
            <a:gdLst/>
            <a:ahLst/>
            <a:cxnLst/>
            <a:rect l="l" t="t" r="r" b="b"/>
            <a:pathLst>
              <a:path w="3553561" h="3221229">
                <a:moveTo>
                  <a:pt x="0" y="0"/>
                </a:moveTo>
                <a:lnTo>
                  <a:pt x="3553561" y="0"/>
                </a:lnTo>
                <a:lnTo>
                  <a:pt x="3553561" y="3221228"/>
                </a:lnTo>
                <a:lnTo>
                  <a:pt x="0" y="3221228"/>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sp>
        <p:nvSpPr>
          <p:cNvPr id="37" name="TextBox 14">
            <a:extLst>
              <a:ext uri="{FF2B5EF4-FFF2-40B4-BE49-F238E27FC236}">
                <a16:creationId xmlns:a16="http://schemas.microsoft.com/office/drawing/2014/main" id="{F3EF25A0-2AE6-B8D8-7021-C10F42875B40}"/>
              </a:ext>
            </a:extLst>
          </p:cNvPr>
          <p:cNvSpPr txBox="1"/>
          <p:nvPr/>
        </p:nvSpPr>
        <p:spPr>
          <a:xfrm>
            <a:off x="12441223" y="4829166"/>
            <a:ext cx="4279884" cy="4451347"/>
          </a:xfrm>
          <a:prstGeom prst="rect">
            <a:avLst/>
          </a:prstGeom>
        </p:spPr>
        <p:txBody>
          <a:bodyPr lIns="0" tIns="0" rIns="0" bIns="0" rtlCol="0" anchor="t">
            <a:spAutoFit/>
          </a:bodyPr>
          <a:lstStyle/>
          <a:p>
            <a:pPr algn="l">
              <a:lnSpc>
                <a:spcPts val="5464"/>
              </a:lnSpc>
            </a:pPr>
            <a:r>
              <a:rPr lang="en-US" sz="3902" b="1" dirty="0">
                <a:solidFill>
                  <a:srgbClr val="FFFFFF"/>
                </a:solidFill>
                <a:latin typeface="Arial" panose="020B0604020202020204" pitchFamily="34" charset="0"/>
                <a:ea typeface="DIN Next LT Pro 1"/>
                <a:cs typeface="Arial" panose="020B0604020202020204" pitchFamily="34" charset="0"/>
                <a:sym typeface="DIN Next LT Pro 1"/>
              </a:rPr>
              <a:t>What do I enjoy the most about my job? </a:t>
            </a:r>
          </a:p>
          <a:p>
            <a:pPr algn="l">
              <a:lnSpc>
                <a:spcPts val="4987"/>
              </a:lnSpc>
            </a:pPr>
            <a:r>
              <a:rPr lang="en-US" sz="3562" dirty="0">
                <a:solidFill>
                  <a:srgbClr val="FFFFFF"/>
                </a:solidFill>
                <a:latin typeface="Arial" panose="020B0604020202020204" pitchFamily="34" charset="0"/>
                <a:ea typeface="DIN Next LT Pro 2"/>
                <a:cs typeface="Arial" panose="020B0604020202020204" pitchFamily="34" charset="0"/>
                <a:sym typeface="DIN Next LT Pro 2"/>
              </a:rPr>
              <a:t>[one or two things you enjoy most about your job] </a:t>
            </a:r>
          </a:p>
          <a:p>
            <a:pPr algn="l">
              <a:lnSpc>
                <a:spcPts val="3240"/>
              </a:lnSpc>
            </a:pPr>
            <a:endParaRPr lang="en-US" sz="3562" dirty="0">
              <a:solidFill>
                <a:srgbClr val="FFFFFF"/>
              </a:solidFill>
              <a:latin typeface="Arial" panose="020B0604020202020204" pitchFamily="34" charset="0"/>
              <a:ea typeface="DIN Next LT Pro 2"/>
              <a:cs typeface="Arial" panose="020B0604020202020204" pitchFamily="34" charset="0"/>
              <a:sym typeface="DIN Next LT Pro 2"/>
            </a:endParaRPr>
          </a:p>
        </p:txBody>
      </p:sp>
      <p:sp>
        <p:nvSpPr>
          <p:cNvPr id="38" name="TextBox 15">
            <a:extLst>
              <a:ext uri="{FF2B5EF4-FFF2-40B4-BE49-F238E27FC236}">
                <a16:creationId xmlns:a16="http://schemas.microsoft.com/office/drawing/2014/main" id="{1BE5235C-CE86-1CE8-1580-8B2C6BFDEA43}"/>
              </a:ext>
            </a:extLst>
          </p:cNvPr>
          <p:cNvSpPr txBox="1"/>
          <p:nvPr/>
        </p:nvSpPr>
        <p:spPr>
          <a:xfrm>
            <a:off x="3433418" y="4031967"/>
            <a:ext cx="7333436" cy="2071080"/>
          </a:xfrm>
          <a:prstGeom prst="rect">
            <a:avLst/>
          </a:prstGeom>
        </p:spPr>
        <p:txBody>
          <a:bodyPr lIns="0" tIns="0" rIns="0" bIns="0" rtlCol="0" anchor="t">
            <a:spAutoFit/>
          </a:bodyPr>
          <a:lstStyle/>
          <a:p>
            <a:pPr algn="l">
              <a:lnSpc>
                <a:spcPts val="6414"/>
              </a:lnSpc>
            </a:pPr>
            <a:r>
              <a:rPr lang="en-US" sz="4581" b="1" dirty="0">
                <a:solidFill>
                  <a:srgbClr val="FFFFFF"/>
                </a:solidFill>
                <a:latin typeface="Arial" panose="020B0604020202020204" pitchFamily="34" charset="0"/>
                <a:ea typeface="DIN Next LT Pro 1"/>
                <a:cs typeface="Arial" panose="020B0604020202020204" pitchFamily="34" charset="0"/>
                <a:sym typeface="DIN Next LT Pro 1"/>
              </a:rPr>
              <a:t>What do I do?</a:t>
            </a:r>
          </a:p>
          <a:p>
            <a:pPr algn="l">
              <a:lnSpc>
                <a:spcPts val="5073"/>
              </a:lnSpc>
            </a:pPr>
            <a:r>
              <a:rPr lang="en-US" sz="3623" dirty="0">
                <a:solidFill>
                  <a:srgbClr val="FFFFFF"/>
                </a:solidFill>
                <a:latin typeface="Arial" panose="020B0604020202020204" pitchFamily="34" charset="0"/>
                <a:ea typeface="DIN Next LT Pro 2"/>
                <a:cs typeface="Arial" panose="020B0604020202020204" pitchFamily="34" charset="0"/>
                <a:sym typeface="DIN Next LT Pro 2"/>
              </a:rPr>
              <a:t>[brief summary of your job including job title and company name]</a:t>
            </a:r>
          </a:p>
        </p:txBody>
      </p:sp>
      <p:sp>
        <p:nvSpPr>
          <p:cNvPr id="39" name="TextBox 16">
            <a:extLst>
              <a:ext uri="{FF2B5EF4-FFF2-40B4-BE49-F238E27FC236}">
                <a16:creationId xmlns:a16="http://schemas.microsoft.com/office/drawing/2014/main" id="{F5A91AB9-2F4F-1944-0B00-82C89AD669B0}"/>
              </a:ext>
            </a:extLst>
          </p:cNvPr>
          <p:cNvSpPr txBox="1"/>
          <p:nvPr/>
        </p:nvSpPr>
        <p:spPr>
          <a:xfrm>
            <a:off x="4033285" y="1265648"/>
            <a:ext cx="6133701" cy="866648"/>
          </a:xfrm>
          <a:prstGeom prst="rect">
            <a:avLst/>
          </a:prstGeom>
        </p:spPr>
        <p:txBody>
          <a:bodyPr lIns="0" tIns="0" rIns="0" bIns="0" rtlCol="0" anchor="t">
            <a:spAutoFit/>
          </a:bodyPr>
          <a:lstStyle/>
          <a:p>
            <a:pPr algn="l">
              <a:lnSpc>
                <a:spcPts val="7430"/>
              </a:lnSpc>
            </a:pPr>
            <a:r>
              <a:rPr lang="en-US" sz="5307" dirty="0">
                <a:solidFill>
                  <a:srgbClr val="030303"/>
                </a:solidFill>
                <a:latin typeface="Arial" panose="020B0604020202020204" pitchFamily="34" charset="0"/>
                <a:ea typeface="DIN Next LT Pro 1"/>
                <a:cs typeface="Arial" panose="020B0604020202020204" pitchFamily="34" charset="0"/>
                <a:sym typeface="DIN Next LT Pro 1"/>
              </a:rPr>
              <a:t>My career in tech...</a:t>
            </a:r>
          </a:p>
        </p:txBody>
      </p:sp>
      <p:sp>
        <p:nvSpPr>
          <p:cNvPr id="40" name="TextBox 17">
            <a:extLst>
              <a:ext uri="{FF2B5EF4-FFF2-40B4-BE49-F238E27FC236}">
                <a16:creationId xmlns:a16="http://schemas.microsoft.com/office/drawing/2014/main" id="{D3B160AE-65A1-789B-D75D-7F6A5410710B}"/>
              </a:ext>
            </a:extLst>
          </p:cNvPr>
          <p:cNvSpPr txBox="1"/>
          <p:nvPr/>
        </p:nvSpPr>
        <p:spPr>
          <a:xfrm>
            <a:off x="778702" y="6842201"/>
            <a:ext cx="7124700" cy="549702"/>
          </a:xfrm>
          <a:prstGeom prst="rect">
            <a:avLst/>
          </a:prstGeom>
        </p:spPr>
        <p:txBody>
          <a:bodyPr wrap="square" lIns="0" tIns="0" rIns="0" bIns="0" rtlCol="0" anchor="t">
            <a:spAutoFit/>
          </a:bodyPr>
          <a:lstStyle/>
          <a:p>
            <a:pPr algn="ctr">
              <a:lnSpc>
                <a:spcPts val="4685"/>
              </a:lnSpc>
            </a:pPr>
            <a:r>
              <a:rPr lang="en-US" sz="3346" b="1" dirty="0">
                <a:solidFill>
                  <a:srgbClr val="FFFFFF"/>
                </a:solidFill>
                <a:latin typeface="Arial" panose="020B0604020202020204" pitchFamily="34" charset="0"/>
                <a:ea typeface="DIN Next LT Pro 1"/>
                <a:cs typeface="Arial" panose="020B0604020202020204" pitchFamily="34" charset="0"/>
                <a:sym typeface="DIN Next LT Pro 1"/>
              </a:rPr>
              <a:t>How did I get to where I am today?</a:t>
            </a:r>
          </a:p>
        </p:txBody>
      </p:sp>
      <p:sp>
        <p:nvSpPr>
          <p:cNvPr id="41" name="TextBox 18">
            <a:extLst>
              <a:ext uri="{FF2B5EF4-FFF2-40B4-BE49-F238E27FC236}">
                <a16:creationId xmlns:a16="http://schemas.microsoft.com/office/drawing/2014/main" id="{31D7C5FB-B740-287A-C63E-1ECE4FE1B6F9}"/>
              </a:ext>
            </a:extLst>
          </p:cNvPr>
          <p:cNvSpPr txBox="1"/>
          <p:nvPr/>
        </p:nvSpPr>
        <p:spPr>
          <a:xfrm>
            <a:off x="1203626" y="8149456"/>
            <a:ext cx="8835154" cy="932178"/>
          </a:xfrm>
          <a:prstGeom prst="rect">
            <a:avLst/>
          </a:prstGeom>
        </p:spPr>
        <p:txBody>
          <a:bodyPr lIns="0" tIns="0" rIns="0" bIns="0" rtlCol="0" anchor="t">
            <a:spAutoFit/>
          </a:bodyPr>
          <a:lstStyle/>
          <a:p>
            <a:pPr algn="l">
              <a:lnSpc>
                <a:spcPts val="3807"/>
              </a:lnSpc>
            </a:pPr>
            <a:r>
              <a:rPr lang="en-US" sz="2719" dirty="0">
                <a:solidFill>
                  <a:srgbClr val="030303"/>
                </a:solidFill>
                <a:latin typeface="Arial" panose="020B0604020202020204" pitchFamily="34" charset="0"/>
                <a:ea typeface="DIN Next LT Pro 3"/>
                <a:cs typeface="Arial" panose="020B0604020202020204" pitchFamily="34" charset="0"/>
                <a:sym typeface="DIN Next LT Pro 3"/>
              </a:rPr>
              <a:t>[brief summary of how you got into your job could include what subjects you studied, degree, apprenticeship etc.]</a:t>
            </a:r>
          </a:p>
        </p:txBody>
      </p:sp>
      <p:sp>
        <p:nvSpPr>
          <p:cNvPr id="42" name="TextBox 19">
            <a:extLst>
              <a:ext uri="{FF2B5EF4-FFF2-40B4-BE49-F238E27FC236}">
                <a16:creationId xmlns:a16="http://schemas.microsoft.com/office/drawing/2014/main" id="{2CD3B74B-4176-113D-9E7C-903654DA697F}"/>
              </a:ext>
            </a:extLst>
          </p:cNvPr>
          <p:cNvSpPr txBox="1"/>
          <p:nvPr/>
        </p:nvSpPr>
        <p:spPr>
          <a:xfrm>
            <a:off x="584208" y="1748698"/>
            <a:ext cx="2890108" cy="340221"/>
          </a:xfrm>
          <a:prstGeom prst="rect">
            <a:avLst/>
          </a:prstGeom>
        </p:spPr>
        <p:txBody>
          <a:bodyPr wrap="square" lIns="0" tIns="0" rIns="0" bIns="0" rtlCol="0" anchor="t">
            <a:spAutoFit/>
          </a:bodyPr>
          <a:lstStyle/>
          <a:p>
            <a:pPr algn="ctr">
              <a:lnSpc>
                <a:spcPts val="2940"/>
              </a:lnSpc>
            </a:pPr>
            <a:r>
              <a:rPr lang="en-US" sz="2100" dirty="0">
                <a:solidFill>
                  <a:srgbClr val="000000"/>
                </a:solidFill>
                <a:latin typeface="Arial" panose="020B0604020202020204" pitchFamily="34" charset="0"/>
                <a:ea typeface="DIN Next LT Pro 3"/>
                <a:cs typeface="Arial" panose="020B0604020202020204" pitchFamily="34" charset="0"/>
                <a:sym typeface="DIN Next LT Pro 3"/>
              </a:rPr>
              <a:t>[insert headshot image]</a:t>
            </a:r>
          </a:p>
        </p:txBody>
      </p:sp>
    </p:spTree>
    <p:extLst>
      <p:ext uri="{BB962C8B-B14F-4D97-AF65-F5344CB8AC3E}">
        <p14:creationId xmlns:p14="http://schemas.microsoft.com/office/powerpoint/2010/main" val="397846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TextBox 2"/>
          <p:cNvSpPr txBox="1"/>
          <p:nvPr/>
        </p:nvSpPr>
        <p:spPr>
          <a:xfrm>
            <a:off x="906591" y="596264"/>
            <a:ext cx="11876655" cy="1742208"/>
          </a:xfrm>
          <a:prstGeom prst="rect">
            <a:avLst/>
          </a:prstGeom>
        </p:spPr>
        <p:txBody>
          <a:bodyPr lIns="0" tIns="0" rIns="0" bIns="0" rtlCol="0" anchor="t">
            <a:spAutoFit/>
          </a:bodyPr>
          <a:lstStyle/>
          <a:p>
            <a:pPr algn="l">
              <a:lnSpc>
                <a:spcPts val="7139"/>
              </a:lnSpc>
            </a:pPr>
            <a:r>
              <a:rPr lang="en-US" sz="4800" dirty="0">
                <a:solidFill>
                  <a:srgbClr val="FFFFFF"/>
                </a:solidFill>
                <a:latin typeface="Arial" panose="020B0604020202020204" pitchFamily="34" charset="0"/>
                <a:ea typeface="DIN Next LT Pro 1"/>
                <a:cs typeface="Arial" panose="020B0604020202020204" pitchFamily="34" charset="0"/>
                <a:sym typeface="DIN Next LT Pro 1"/>
              </a:rPr>
              <a:t>What </a:t>
            </a:r>
            <a:r>
              <a:rPr lang="en-US" sz="4800" dirty="0">
                <a:solidFill>
                  <a:srgbClr val="BCCF00"/>
                </a:solidFill>
                <a:latin typeface="Arial" panose="020B0604020202020204" pitchFamily="34" charset="0"/>
                <a:ea typeface="DIN Next LT Pro 1"/>
                <a:cs typeface="Arial" panose="020B0604020202020204" pitchFamily="34" charset="0"/>
                <a:sym typeface="DIN Next LT Pro 1"/>
              </a:rPr>
              <a:t>careers advice</a:t>
            </a:r>
            <a:r>
              <a:rPr lang="en-US" sz="4800" dirty="0">
                <a:solidFill>
                  <a:srgbClr val="FFFFFF"/>
                </a:solidFill>
                <a:latin typeface="Arial" panose="020B0604020202020204" pitchFamily="34" charset="0"/>
                <a:ea typeface="DIN Next LT Pro 1"/>
                <a:cs typeface="Arial" panose="020B0604020202020204" pitchFamily="34" charset="0"/>
                <a:sym typeface="DIN Next LT Pro 1"/>
              </a:rPr>
              <a:t> would you give to young people starting out in tech?</a:t>
            </a:r>
          </a:p>
        </p:txBody>
      </p:sp>
      <p:grpSp>
        <p:nvGrpSpPr>
          <p:cNvPr id="3" name="Group 3"/>
          <p:cNvGrpSpPr/>
          <p:nvPr/>
        </p:nvGrpSpPr>
        <p:grpSpPr>
          <a:xfrm>
            <a:off x="906591" y="2940528"/>
            <a:ext cx="8034690" cy="4421408"/>
            <a:chOff x="0" y="0"/>
            <a:chExt cx="1884248" cy="1036882"/>
          </a:xfrm>
        </p:grpSpPr>
        <p:sp>
          <p:nvSpPr>
            <p:cNvPr id="4" name="Freeform 4"/>
            <p:cNvSpPr/>
            <p:nvPr/>
          </p:nvSpPr>
          <p:spPr>
            <a:xfrm>
              <a:off x="0" y="0"/>
              <a:ext cx="1884248" cy="1036882"/>
            </a:xfrm>
            <a:custGeom>
              <a:avLst/>
              <a:gdLst/>
              <a:ahLst/>
              <a:cxnLst/>
              <a:rect l="l" t="t" r="r" b="b"/>
              <a:pathLst>
                <a:path w="1884248" h="1036882">
                  <a:moveTo>
                    <a:pt x="0" y="0"/>
                  </a:moveTo>
                  <a:lnTo>
                    <a:pt x="1884248" y="0"/>
                  </a:lnTo>
                  <a:lnTo>
                    <a:pt x="1884248" y="1036882"/>
                  </a:lnTo>
                  <a:lnTo>
                    <a:pt x="0" y="1036882"/>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5" name="TextBox 5"/>
            <p:cNvSpPr txBox="1"/>
            <p:nvPr/>
          </p:nvSpPr>
          <p:spPr>
            <a:xfrm>
              <a:off x="0" y="-9525"/>
              <a:ext cx="1884248" cy="1046407"/>
            </a:xfrm>
            <a:prstGeom prst="rect">
              <a:avLst/>
            </a:prstGeom>
          </p:spPr>
          <p:txBody>
            <a:bodyPr lIns="50800" tIns="50800" rIns="50800" bIns="50800" rtlCol="0" anchor="ctr"/>
            <a:lstStyle/>
            <a:p>
              <a:pPr algn="ctr">
                <a:lnSpc>
                  <a:spcPts val="3120"/>
                </a:lnSpc>
              </a:pPr>
              <a:endParaRPr/>
            </a:p>
          </p:txBody>
        </p:sp>
      </p:grpSp>
      <p:sp>
        <p:nvSpPr>
          <p:cNvPr id="6" name="TextBox 6"/>
          <p:cNvSpPr txBox="1"/>
          <p:nvPr/>
        </p:nvSpPr>
        <p:spPr>
          <a:xfrm>
            <a:off x="1180809" y="3203998"/>
            <a:ext cx="7429040" cy="3846694"/>
          </a:xfrm>
          <a:prstGeom prst="rect">
            <a:avLst/>
          </a:prstGeom>
        </p:spPr>
        <p:txBody>
          <a:bodyPr lIns="0" tIns="0" rIns="0" bIns="0" rtlCol="0" anchor="t">
            <a:spAutoFit/>
          </a:bodyPr>
          <a:lstStyle/>
          <a:p>
            <a:pPr algn="l">
              <a:lnSpc>
                <a:spcPts val="3805"/>
              </a:lnSpc>
            </a:pPr>
            <a:r>
              <a:rPr lang="en-US" sz="2400" dirty="0">
                <a:solidFill>
                  <a:srgbClr val="FFFFFF"/>
                </a:solidFill>
                <a:latin typeface="Arial" panose="020B0604020202020204" pitchFamily="34" charset="0"/>
                <a:ea typeface="DIN Next LT Pro 3"/>
                <a:cs typeface="Arial" panose="020B0604020202020204" pitchFamily="34" charset="0"/>
                <a:sym typeface="DIN Next LT Pro 3"/>
              </a:rPr>
              <a:t>The more skilled and experienced you are the more competitive and highly sought after you will be as a candidate and should be able to transition from entry level to at least mid-level in 5 years. Having additional skills like SQL , Python &amp; project management are real bonuses and mean you can transition into other careers such as Data Science and Data Engineering. </a:t>
            </a:r>
          </a:p>
          <a:p>
            <a:pPr algn="l">
              <a:lnSpc>
                <a:spcPts val="3805"/>
              </a:lnSpc>
            </a:pPr>
            <a:endParaRPr lang="en-US" sz="2400" dirty="0">
              <a:solidFill>
                <a:srgbClr val="FFFFFF"/>
              </a:solidFill>
              <a:latin typeface="Arial" panose="020B0604020202020204" pitchFamily="34" charset="0"/>
              <a:ea typeface="DIN Next LT Pro 3"/>
              <a:cs typeface="Arial" panose="020B0604020202020204" pitchFamily="34" charset="0"/>
              <a:sym typeface="DIN Next LT Pro 3"/>
            </a:endParaRPr>
          </a:p>
        </p:txBody>
      </p:sp>
      <p:grpSp>
        <p:nvGrpSpPr>
          <p:cNvPr id="7" name="Group 7"/>
          <p:cNvGrpSpPr/>
          <p:nvPr/>
        </p:nvGrpSpPr>
        <p:grpSpPr>
          <a:xfrm>
            <a:off x="9466150" y="2932796"/>
            <a:ext cx="8034690" cy="4421408"/>
            <a:chOff x="0" y="0"/>
            <a:chExt cx="1884248" cy="1036882"/>
          </a:xfrm>
        </p:grpSpPr>
        <p:sp>
          <p:nvSpPr>
            <p:cNvPr id="8" name="Freeform 8"/>
            <p:cNvSpPr/>
            <p:nvPr/>
          </p:nvSpPr>
          <p:spPr>
            <a:xfrm>
              <a:off x="0" y="0"/>
              <a:ext cx="1884248" cy="1036882"/>
            </a:xfrm>
            <a:custGeom>
              <a:avLst/>
              <a:gdLst/>
              <a:ahLst/>
              <a:cxnLst/>
              <a:rect l="l" t="t" r="r" b="b"/>
              <a:pathLst>
                <a:path w="1884248" h="1036882">
                  <a:moveTo>
                    <a:pt x="0" y="0"/>
                  </a:moveTo>
                  <a:lnTo>
                    <a:pt x="1884248" y="0"/>
                  </a:lnTo>
                  <a:lnTo>
                    <a:pt x="1884248" y="1036882"/>
                  </a:lnTo>
                  <a:lnTo>
                    <a:pt x="0" y="1036882"/>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9" name="TextBox 9"/>
            <p:cNvSpPr txBox="1"/>
            <p:nvPr/>
          </p:nvSpPr>
          <p:spPr>
            <a:xfrm>
              <a:off x="0" y="-9525"/>
              <a:ext cx="1884248" cy="1046407"/>
            </a:xfrm>
            <a:prstGeom prst="rect">
              <a:avLst/>
            </a:prstGeom>
          </p:spPr>
          <p:txBody>
            <a:bodyPr lIns="50800" tIns="50800" rIns="50800" bIns="50800" rtlCol="0" anchor="ctr"/>
            <a:lstStyle/>
            <a:p>
              <a:pPr algn="ctr">
                <a:lnSpc>
                  <a:spcPts val="3120"/>
                </a:lnSpc>
              </a:pPr>
              <a:endParaRPr/>
            </a:p>
          </p:txBody>
        </p:sp>
      </p:grpSp>
      <p:sp>
        <p:nvSpPr>
          <p:cNvPr id="10" name="TextBox 10"/>
          <p:cNvSpPr txBox="1"/>
          <p:nvPr/>
        </p:nvSpPr>
        <p:spPr>
          <a:xfrm>
            <a:off x="10054495" y="3285999"/>
            <a:ext cx="6858000" cy="3359381"/>
          </a:xfrm>
          <a:prstGeom prst="rect">
            <a:avLst/>
          </a:prstGeom>
        </p:spPr>
        <p:txBody>
          <a:bodyPr lIns="0" tIns="0" rIns="0" bIns="0" rtlCol="0" anchor="t">
            <a:spAutoFit/>
          </a:bodyPr>
          <a:lstStyle/>
          <a:p>
            <a:pPr algn="l">
              <a:lnSpc>
                <a:spcPts val="3808"/>
              </a:lnSpc>
            </a:pPr>
            <a:r>
              <a:rPr lang="en-US" sz="2400" dirty="0">
                <a:solidFill>
                  <a:srgbClr val="FFFFFF"/>
                </a:solidFill>
                <a:latin typeface="Arial" panose="020B0604020202020204" pitchFamily="34" charset="0"/>
                <a:ea typeface="DIN Next LT Pro 2"/>
                <a:cs typeface="Arial" panose="020B0604020202020204" pitchFamily="34" charset="0"/>
                <a:sym typeface="DIN Next LT Pro 2"/>
              </a:rPr>
              <a:t>Don’t give up if you have failures in your life. I completely failed my A Levels went to university. To later find out I am dyslexic and I made it to Director in one of the biggest banks in the world. Hard work, determination and belief in yourself will make your dreams come true </a:t>
            </a:r>
          </a:p>
          <a:p>
            <a:pPr algn="l">
              <a:lnSpc>
                <a:spcPts val="3808"/>
              </a:lnSpc>
            </a:pPr>
            <a:endParaRPr lang="en-US" sz="2400" dirty="0">
              <a:solidFill>
                <a:srgbClr val="FFFFFF"/>
              </a:solidFill>
              <a:latin typeface="Arial" panose="020B0604020202020204" pitchFamily="34" charset="0"/>
              <a:ea typeface="DIN Next LT Pro 2"/>
              <a:cs typeface="Arial" panose="020B0604020202020204" pitchFamily="34" charset="0"/>
              <a:sym typeface="DIN Next LT Pro 2"/>
            </a:endParaRPr>
          </a:p>
        </p:txBody>
      </p:sp>
      <p:sp>
        <p:nvSpPr>
          <p:cNvPr id="11" name="Freeform 11"/>
          <p:cNvSpPr/>
          <p:nvPr/>
        </p:nvSpPr>
        <p:spPr>
          <a:xfrm>
            <a:off x="1707553" y="7864133"/>
            <a:ext cx="4491352" cy="1289392"/>
          </a:xfrm>
          <a:custGeom>
            <a:avLst/>
            <a:gdLst/>
            <a:ahLst/>
            <a:cxnLst/>
            <a:rect l="l" t="t" r="r" b="b"/>
            <a:pathLst>
              <a:path w="4491352" h="1289392">
                <a:moveTo>
                  <a:pt x="0" y="0"/>
                </a:moveTo>
                <a:lnTo>
                  <a:pt x="4491352" y="0"/>
                </a:lnTo>
                <a:lnTo>
                  <a:pt x="4491352" y="1289392"/>
                </a:lnTo>
                <a:lnTo>
                  <a:pt x="0" y="1289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1484449" y="7979973"/>
            <a:ext cx="4491352" cy="1289392"/>
          </a:xfrm>
          <a:custGeom>
            <a:avLst/>
            <a:gdLst/>
            <a:ahLst/>
            <a:cxnLst/>
            <a:rect l="l" t="t" r="r" b="b"/>
            <a:pathLst>
              <a:path w="4491352" h="1289392">
                <a:moveTo>
                  <a:pt x="0" y="0"/>
                </a:moveTo>
                <a:lnTo>
                  <a:pt x="4491351" y="0"/>
                </a:lnTo>
                <a:lnTo>
                  <a:pt x="4491351" y="1289392"/>
                </a:lnTo>
                <a:lnTo>
                  <a:pt x="0" y="1289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Freeform 13"/>
          <p:cNvSpPr/>
          <p:nvPr/>
        </p:nvSpPr>
        <p:spPr>
          <a:xfrm>
            <a:off x="575984" y="7141211"/>
            <a:ext cx="2434589" cy="2434589"/>
          </a:xfrm>
          <a:custGeom>
            <a:avLst/>
            <a:gdLst/>
            <a:ahLst/>
            <a:cxnLst/>
            <a:rect l="l" t="t" r="r" b="b"/>
            <a:pathLst>
              <a:path w="2434589" h="2434589">
                <a:moveTo>
                  <a:pt x="0" y="0"/>
                </a:moveTo>
                <a:lnTo>
                  <a:pt x="2434588" y="0"/>
                </a:lnTo>
                <a:lnTo>
                  <a:pt x="2434588" y="2434589"/>
                </a:lnTo>
                <a:lnTo>
                  <a:pt x="0" y="2434589"/>
                </a:lnTo>
                <a:lnTo>
                  <a:pt x="0" y="0"/>
                </a:lnTo>
                <a:close/>
              </a:path>
            </a:pathLst>
          </a:custGeom>
          <a:blipFill>
            <a:blip r:embed="rId7">
              <a:extLst>
                <a:ext uri="{28A0092B-C50C-407E-A947-70E740481C1C}">
                  <a14:useLocalDpi xmlns:a14="http://schemas.microsoft.com/office/drawing/2010/main"/>
                </a:ext>
              </a:extLst>
            </a:blip>
            <a:stretch>
              <a:fillRect/>
            </a:stretch>
          </a:blipFill>
        </p:spPr>
        <p:txBody>
          <a:bodyPr/>
          <a:lstStyle/>
          <a:p>
            <a:endParaRPr lang="en-GB"/>
          </a:p>
        </p:txBody>
      </p:sp>
      <p:sp>
        <p:nvSpPr>
          <p:cNvPr id="14" name="Freeform 14"/>
          <p:cNvSpPr/>
          <p:nvPr/>
        </p:nvSpPr>
        <p:spPr>
          <a:xfrm>
            <a:off x="10884640" y="7922053"/>
            <a:ext cx="4491352" cy="1289392"/>
          </a:xfrm>
          <a:custGeom>
            <a:avLst/>
            <a:gdLst/>
            <a:ahLst/>
            <a:cxnLst/>
            <a:rect l="l" t="t" r="r" b="b"/>
            <a:pathLst>
              <a:path w="4491352" h="1289392">
                <a:moveTo>
                  <a:pt x="0" y="0"/>
                </a:moveTo>
                <a:lnTo>
                  <a:pt x="4491351" y="0"/>
                </a:lnTo>
                <a:lnTo>
                  <a:pt x="4491351" y="1289392"/>
                </a:lnTo>
                <a:lnTo>
                  <a:pt x="0" y="1289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10661535" y="8037893"/>
            <a:ext cx="4491352" cy="1289392"/>
          </a:xfrm>
          <a:custGeom>
            <a:avLst/>
            <a:gdLst/>
            <a:ahLst/>
            <a:cxnLst/>
            <a:rect l="l" t="t" r="r" b="b"/>
            <a:pathLst>
              <a:path w="4491352" h="1289392">
                <a:moveTo>
                  <a:pt x="0" y="0"/>
                </a:moveTo>
                <a:lnTo>
                  <a:pt x="4491352" y="0"/>
                </a:lnTo>
                <a:lnTo>
                  <a:pt x="4491352" y="1289392"/>
                </a:lnTo>
                <a:lnTo>
                  <a:pt x="0" y="1289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a:off x="9466150" y="7141211"/>
            <a:ext cx="2466970" cy="2466970"/>
          </a:xfrm>
          <a:custGeom>
            <a:avLst/>
            <a:gdLst/>
            <a:ahLst/>
            <a:cxnLst/>
            <a:rect l="l" t="t" r="r" b="b"/>
            <a:pathLst>
              <a:path w="2466970" h="2466970">
                <a:moveTo>
                  <a:pt x="0" y="0"/>
                </a:moveTo>
                <a:lnTo>
                  <a:pt x="2466970" y="0"/>
                </a:lnTo>
                <a:lnTo>
                  <a:pt x="2466970" y="2466970"/>
                </a:lnTo>
                <a:lnTo>
                  <a:pt x="0" y="2466970"/>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sp>
        <p:nvSpPr>
          <p:cNvPr id="17" name="TextBox 17"/>
          <p:cNvSpPr txBox="1"/>
          <p:nvPr/>
        </p:nvSpPr>
        <p:spPr>
          <a:xfrm>
            <a:off x="3508847" y="8244206"/>
            <a:ext cx="1329333" cy="514564"/>
          </a:xfrm>
          <a:prstGeom prst="rect">
            <a:avLst/>
          </a:prstGeom>
        </p:spPr>
        <p:txBody>
          <a:bodyPr lIns="0" tIns="0" rIns="0" bIns="0" rtlCol="0" anchor="t">
            <a:spAutoFit/>
          </a:bodyPr>
          <a:lstStyle/>
          <a:p>
            <a:pPr algn="ctr">
              <a:lnSpc>
                <a:spcPts val="4480"/>
              </a:lnSpc>
            </a:pPr>
            <a:r>
              <a:rPr lang="en-US" sz="2800">
                <a:solidFill>
                  <a:srgbClr val="030303"/>
                </a:solidFill>
                <a:latin typeface="Arial" panose="020B0604020202020204" pitchFamily="34" charset="0"/>
                <a:ea typeface="DIN Next LT Pro 3"/>
                <a:cs typeface="Arial" panose="020B0604020202020204" pitchFamily="34" charset="0"/>
                <a:sym typeface="DIN Next LT Pro 3"/>
              </a:rPr>
              <a:t>Marsha</a:t>
            </a:r>
          </a:p>
        </p:txBody>
      </p:sp>
      <p:sp>
        <p:nvSpPr>
          <p:cNvPr id="18" name="TextBox 18"/>
          <p:cNvSpPr txBox="1"/>
          <p:nvPr/>
        </p:nvSpPr>
        <p:spPr>
          <a:xfrm>
            <a:off x="12508325" y="8270022"/>
            <a:ext cx="1243980" cy="514564"/>
          </a:xfrm>
          <a:prstGeom prst="rect">
            <a:avLst/>
          </a:prstGeom>
        </p:spPr>
        <p:txBody>
          <a:bodyPr lIns="0" tIns="0" rIns="0" bIns="0" rtlCol="0" anchor="t">
            <a:spAutoFit/>
          </a:bodyPr>
          <a:lstStyle/>
          <a:p>
            <a:pPr algn="ctr">
              <a:lnSpc>
                <a:spcPts val="4480"/>
              </a:lnSpc>
            </a:pPr>
            <a:r>
              <a:rPr lang="en-US" sz="2800">
                <a:solidFill>
                  <a:srgbClr val="030303"/>
                </a:solidFill>
                <a:latin typeface="Arial" panose="020B0604020202020204" pitchFamily="34" charset="0"/>
                <a:ea typeface="DIN Next LT Pro 3"/>
                <a:cs typeface="Arial" panose="020B0604020202020204" pitchFamily="34" charset="0"/>
                <a:sym typeface="DIN Next LT Pro 3"/>
              </a:rPr>
              <a:t>Helena</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28" name="Group 2">
            <a:extLst>
              <a:ext uri="{FF2B5EF4-FFF2-40B4-BE49-F238E27FC236}">
                <a16:creationId xmlns:a16="http://schemas.microsoft.com/office/drawing/2014/main" id="{85AB8FFA-0DD8-197F-A301-3FE7813B8460}"/>
              </a:ext>
            </a:extLst>
          </p:cNvPr>
          <p:cNvGrpSpPr/>
          <p:nvPr/>
        </p:nvGrpSpPr>
        <p:grpSpPr>
          <a:xfrm>
            <a:off x="1028700" y="3785847"/>
            <a:ext cx="4676494" cy="1408531"/>
            <a:chOff x="0" y="0"/>
            <a:chExt cx="1492795" cy="449621"/>
          </a:xfrm>
        </p:grpSpPr>
        <p:sp>
          <p:nvSpPr>
            <p:cNvPr id="29" name="Freeform 3">
              <a:extLst>
                <a:ext uri="{FF2B5EF4-FFF2-40B4-BE49-F238E27FC236}">
                  <a16:creationId xmlns:a16="http://schemas.microsoft.com/office/drawing/2014/main" id="{1BF0B957-E119-DA53-C928-2BED24D01C07}"/>
                </a:ext>
              </a:extLst>
            </p:cNvPr>
            <p:cNvSpPr/>
            <p:nvPr/>
          </p:nvSpPr>
          <p:spPr>
            <a:xfrm>
              <a:off x="0" y="0"/>
              <a:ext cx="1492795" cy="449621"/>
            </a:xfrm>
            <a:custGeom>
              <a:avLst/>
              <a:gdLst/>
              <a:ahLst/>
              <a:cxnLst/>
              <a:rect l="l" t="t" r="r" b="b"/>
              <a:pathLst>
                <a:path w="1492795" h="449621">
                  <a:moveTo>
                    <a:pt x="84430" y="0"/>
                  </a:moveTo>
                  <a:lnTo>
                    <a:pt x="1408365" y="0"/>
                  </a:lnTo>
                  <a:cubicBezTo>
                    <a:pt x="1454995" y="0"/>
                    <a:pt x="1492795" y="37801"/>
                    <a:pt x="1492795" y="84430"/>
                  </a:cubicBezTo>
                  <a:lnTo>
                    <a:pt x="1492795" y="365190"/>
                  </a:lnTo>
                  <a:cubicBezTo>
                    <a:pt x="1492795" y="387583"/>
                    <a:pt x="1483900" y="409058"/>
                    <a:pt x="1468066" y="424892"/>
                  </a:cubicBezTo>
                  <a:cubicBezTo>
                    <a:pt x="1452232" y="440725"/>
                    <a:pt x="1430757" y="449621"/>
                    <a:pt x="1408365" y="449621"/>
                  </a:cubicBezTo>
                  <a:lnTo>
                    <a:pt x="84430" y="449621"/>
                  </a:lnTo>
                  <a:cubicBezTo>
                    <a:pt x="62038" y="449621"/>
                    <a:pt x="40563" y="440725"/>
                    <a:pt x="24729" y="424892"/>
                  </a:cubicBezTo>
                  <a:cubicBezTo>
                    <a:pt x="8895" y="409058"/>
                    <a:pt x="0" y="387583"/>
                    <a:pt x="0" y="365190"/>
                  </a:cubicBezTo>
                  <a:lnTo>
                    <a:pt x="0" y="84430"/>
                  </a:lnTo>
                  <a:cubicBezTo>
                    <a:pt x="0" y="62038"/>
                    <a:pt x="8895" y="40563"/>
                    <a:pt x="24729" y="24729"/>
                  </a:cubicBezTo>
                  <a:cubicBezTo>
                    <a:pt x="40563" y="8895"/>
                    <a:pt x="62038" y="0"/>
                    <a:pt x="84430" y="0"/>
                  </a:cubicBezTo>
                  <a:close/>
                </a:path>
              </a:pathLst>
            </a:custGeom>
            <a:solidFill>
              <a:srgbClr val="BCCF00"/>
            </a:solidFill>
          </p:spPr>
          <p:txBody>
            <a:bodyPr/>
            <a:lstStyle/>
            <a:p>
              <a:endParaRPr lang="en-GB">
                <a:latin typeface="Arial" panose="020B0604020202020204" pitchFamily="34" charset="0"/>
                <a:cs typeface="Arial" panose="020B0604020202020204" pitchFamily="34" charset="0"/>
              </a:endParaRPr>
            </a:p>
          </p:txBody>
        </p:sp>
        <p:sp>
          <p:nvSpPr>
            <p:cNvPr id="30" name="TextBox 4">
              <a:extLst>
                <a:ext uri="{FF2B5EF4-FFF2-40B4-BE49-F238E27FC236}">
                  <a16:creationId xmlns:a16="http://schemas.microsoft.com/office/drawing/2014/main" id="{CF6C884B-3785-C77E-ACFE-6EA3D986EA28}"/>
                </a:ext>
              </a:extLst>
            </p:cNvPr>
            <p:cNvSpPr txBox="1"/>
            <p:nvPr/>
          </p:nvSpPr>
          <p:spPr>
            <a:xfrm>
              <a:off x="0" y="-9525"/>
              <a:ext cx="1492795" cy="459146"/>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31" name="Group 5">
            <a:extLst>
              <a:ext uri="{FF2B5EF4-FFF2-40B4-BE49-F238E27FC236}">
                <a16:creationId xmlns:a16="http://schemas.microsoft.com/office/drawing/2014/main" id="{5A50F9EB-4429-4828-9689-556077A4EFE2}"/>
              </a:ext>
            </a:extLst>
          </p:cNvPr>
          <p:cNvGrpSpPr/>
          <p:nvPr/>
        </p:nvGrpSpPr>
        <p:grpSpPr>
          <a:xfrm>
            <a:off x="6260071" y="3785847"/>
            <a:ext cx="4676494" cy="1408531"/>
            <a:chOff x="0" y="0"/>
            <a:chExt cx="1492795" cy="449621"/>
          </a:xfrm>
        </p:grpSpPr>
        <p:sp>
          <p:nvSpPr>
            <p:cNvPr id="32" name="Freeform 6">
              <a:extLst>
                <a:ext uri="{FF2B5EF4-FFF2-40B4-BE49-F238E27FC236}">
                  <a16:creationId xmlns:a16="http://schemas.microsoft.com/office/drawing/2014/main" id="{EF36DC0B-8BCD-FBD5-98CE-437405A18DD5}"/>
                </a:ext>
              </a:extLst>
            </p:cNvPr>
            <p:cNvSpPr/>
            <p:nvPr/>
          </p:nvSpPr>
          <p:spPr>
            <a:xfrm>
              <a:off x="0" y="0"/>
              <a:ext cx="1492795" cy="449621"/>
            </a:xfrm>
            <a:custGeom>
              <a:avLst/>
              <a:gdLst/>
              <a:ahLst/>
              <a:cxnLst/>
              <a:rect l="l" t="t" r="r" b="b"/>
              <a:pathLst>
                <a:path w="1492795" h="449621">
                  <a:moveTo>
                    <a:pt x="84430" y="0"/>
                  </a:moveTo>
                  <a:lnTo>
                    <a:pt x="1408365" y="0"/>
                  </a:lnTo>
                  <a:cubicBezTo>
                    <a:pt x="1454995" y="0"/>
                    <a:pt x="1492795" y="37801"/>
                    <a:pt x="1492795" y="84430"/>
                  </a:cubicBezTo>
                  <a:lnTo>
                    <a:pt x="1492795" y="365190"/>
                  </a:lnTo>
                  <a:cubicBezTo>
                    <a:pt x="1492795" y="387583"/>
                    <a:pt x="1483900" y="409058"/>
                    <a:pt x="1468066" y="424892"/>
                  </a:cubicBezTo>
                  <a:cubicBezTo>
                    <a:pt x="1452232" y="440725"/>
                    <a:pt x="1430757" y="449621"/>
                    <a:pt x="1408365" y="449621"/>
                  </a:cubicBezTo>
                  <a:lnTo>
                    <a:pt x="84430" y="449621"/>
                  </a:lnTo>
                  <a:cubicBezTo>
                    <a:pt x="62038" y="449621"/>
                    <a:pt x="40563" y="440725"/>
                    <a:pt x="24729" y="424892"/>
                  </a:cubicBezTo>
                  <a:cubicBezTo>
                    <a:pt x="8895" y="409058"/>
                    <a:pt x="0" y="387583"/>
                    <a:pt x="0" y="365190"/>
                  </a:cubicBezTo>
                  <a:lnTo>
                    <a:pt x="0" y="84430"/>
                  </a:lnTo>
                  <a:cubicBezTo>
                    <a:pt x="0" y="62038"/>
                    <a:pt x="8895" y="40563"/>
                    <a:pt x="24729" y="24729"/>
                  </a:cubicBezTo>
                  <a:cubicBezTo>
                    <a:pt x="40563" y="8895"/>
                    <a:pt x="62038" y="0"/>
                    <a:pt x="84430" y="0"/>
                  </a:cubicBezTo>
                  <a:close/>
                </a:path>
              </a:pathLst>
            </a:custGeom>
            <a:solidFill>
              <a:srgbClr val="BCCF00"/>
            </a:solidFill>
          </p:spPr>
          <p:txBody>
            <a:bodyPr/>
            <a:lstStyle/>
            <a:p>
              <a:endParaRPr lang="en-GB">
                <a:latin typeface="Arial" panose="020B0604020202020204" pitchFamily="34" charset="0"/>
                <a:cs typeface="Arial" panose="020B0604020202020204" pitchFamily="34" charset="0"/>
              </a:endParaRPr>
            </a:p>
          </p:txBody>
        </p:sp>
        <p:sp>
          <p:nvSpPr>
            <p:cNvPr id="33" name="TextBox 7">
              <a:extLst>
                <a:ext uri="{FF2B5EF4-FFF2-40B4-BE49-F238E27FC236}">
                  <a16:creationId xmlns:a16="http://schemas.microsoft.com/office/drawing/2014/main" id="{DACB5192-C41F-3D4B-C46E-767EC561BF26}"/>
                </a:ext>
              </a:extLst>
            </p:cNvPr>
            <p:cNvSpPr txBox="1"/>
            <p:nvPr/>
          </p:nvSpPr>
          <p:spPr>
            <a:xfrm>
              <a:off x="0" y="-9525"/>
              <a:ext cx="1492795" cy="459146"/>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34" name="Group 8">
            <a:extLst>
              <a:ext uri="{FF2B5EF4-FFF2-40B4-BE49-F238E27FC236}">
                <a16:creationId xmlns:a16="http://schemas.microsoft.com/office/drawing/2014/main" id="{18474689-D6DF-2726-5C3C-6B13E95E975F}"/>
              </a:ext>
            </a:extLst>
          </p:cNvPr>
          <p:cNvGrpSpPr/>
          <p:nvPr/>
        </p:nvGrpSpPr>
        <p:grpSpPr>
          <a:xfrm>
            <a:off x="1028700" y="6670321"/>
            <a:ext cx="4676494" cy="1408531"/>
            <a:chOff x="0" y="0"/>
            <a:chExt cx="1492795" cy="449621"/>
          </a:xfrm>
        </p:grpSpPr>
        <p:sp>
          <p:nvSpPr>
            <p:cNvPr id="35" name="Freeform 9">
              <a:extLst>
                <a:ext uri="{FF2B5EF4-FFF2-40B4-BE49-F238E27FC236}">
                  <a16:creationId xmlns:a16="http://schemas.microsoft.com/office/drawing/2014/main" id="{E757C1FD-8957-9A75-B9BF-FDF248756059}"/>
                </a:ext>
              </a:extLst>
            </p:cNvPr>
            <p:cNvSpPr/>
            <p:nvPr/>
          </p:nvSpPr>
          <p:spPr>
            <a:xfrm>
              <a:off x="0" y="0"/>
              <a:ext cx="1492795" cy="449621"/>
            </a:xfrm>
            <a:custGeom>
              <a:avLst/>
              <a:gdLst/>
              <a:ahLst/>
              <a:cxnLst/>
              <a:rect l="l" t="t" r="r" b="b"/>
              <a:pathLst>
                <a:path w="1492795" h="449621">
                  <a:moveTo>
                    <a:pt x="84430" y="0"/>
                  </a:moveTo>
                  <a:lnTo>
                    <a:pt x="1408365" y="0"/>
                  </a:lnTo>
                  <a:cubicBezTo>
                    <a:pt x="1454995" y="0"/>
                    <a:pt x="1492795" y="37801"/>
                    <a:pt x="1492795" y="84430"/>
                  </a:cubicBezTo>
                  <a:lnTo>
                    <a:pt x="1492795" y="365190"/>
                  </a:lnTo>
                  <a:cubicBezTo>
                    <a:pt x="1492795" y="387583"/>
                    <a:pt x="1483900" y="409058"/>
                    <a:pt x="1468066" y="424892"/>
                  </a:cubicBezTo>
                  <a:cubicBezTo>
                    <a:pt x="1452232" y="440725"/>
                    <a:pt x="1430757" y="449621"/>
                    <a:pt x="1408365" y="449621"/>
                  </a:cubicBezTo>
                  <a:lnTo>
                    <a:pt x="84430" y="449621"/>
                  </a:lnTo>
                  <a:cubicBezTo>
                    <a:pt x="62038" y="449621"/>
                    <a:pt x="40563" y="440725"/>
                    <a:pt x="24729" y="424892"/>
                  </a:cubicBezTo>
                  <a:cubicBezTo>
                    <a:pt x="8895" y="409058"/>
                    <a:pt x="0" y="387583"/>
                    <a:pt x="0" y="365190"/>
                  </a:cubicBezTo>
                  <a:lnTo>
                    <a:pt x="0" y="84430"/>
                  </a:lnTo>
                  <a:cubicBezTo>
                    <a:pt x="0" y="62038"/>
                    <a:pt x="8895" y="40563"/>
                    <a:pt x="24729" y="24729"/>
                  </a:cubicBezTo>
                  <a:cubicBezTo>
                    <a:pt x="40563" y="8895"/>
                    <a:pt x="62038" y="0"/>
                    <a:pt x="84430" y="0"/>
                  </a:cubicBezTo>
                  <a:close/>
                </a:path>
              </a:pathLst>
            </a:custGeom>
            <a:solidFill>
              <a:srgbClr val="BCCF00"/>
            </a:solidFill>
          </p:spPr>
          <p:txBody>
            <a:bodyPr/>
            <a:lstStyle/>
            <a:p>
              <a:endParaRPr lang="en-GB">
                <a:latin typeface="Arial" panose="020B0604020202020204" pitchFamily="34" charset="0"/>
                <a:cs typeface="Arial" panose="020B0604020202020204" pitchFamily="34" charset="0"/>
              </a:endParaRPr>
            </a:p>
          </p:txBody>
        </p:sp>
        <p:sp>
          <p:nvSpPr>
            <p:cNvPr id="36" name="TextBox 10">
              <a:extLst>
                <a:ext uri="{FF2B5EF4-FFF2-40B4-BE49-F238E27FC236}">
                  <a16:creationId xmlns:a16="http://schemas.microsoft.com/office/drawing/2014/main" id="{69314D2F-07B6-944C-AD0A-9F2DF7831ADC}"/>
                </a:ext>
              </a:extLst>
            </p:cNvPr>
            <p:cNvSpPr txBox="1"/>
            <p:nvPr/>
          </p:nvSpPr>
          <p:spPr>
            <a:xfrm>
              <a:off x="0" y="-9525"/>
              <a:ext cx="1492795" cy="459146"/>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grpSp>
        <p:nvGrpSpPr>
          <p:cNvPr id="37" name="Group 11">
            <a:extLst>
              <a:ext uri="{FF2B5EF4-FFF2-40B4-BE49-F238E27FC236}">
                <a16:creationId xmlns:a16="http://schemas.microsoft.com/office/drawing/2014/main" id="{E27F61AD-3F04-63B6-4C06-60AA086BAE25}"/>
              </a:ext>
            </a:extLst>
          </p:cNvPr>
          <p:cNvGrpSpPr/>
          <p:nvPr/>
        </p:nvGrpSpPr>
        <p:grpSpPr>
          <a:xfrm>
            <a:off x="6260071" y="6670321"/>
            <a:ext cx="4676494" cy="1408531"/>
            <a:chOff x="0" y="0"/>
            <a:chExt cx="1492795" cy="449621"/>
          </a:xfrm>
        </p:grpSpPr>
        <p:sp>
          <p:nvSpPr>
            <p:cNvPr id="38" name="Freeform 12">
              <a:extLst>
                <a:ext uri="{FF2B5EF4-FFF2-40B4-BE49-F238E27FC236}">
                  <a16:creationId xmlns:a16="http://schemas.microsoft.com/office/drawing/2014/main" id="{EE887C83-7E7C-91DC-F5CD-267F23D0CE69}"/>
                </a:ext>
              </a:extLst>
            </p:cNvPr>
            <p:cNvSpPr/>
            <p:nvPr/>
          </p:nvSpPr>
          <p:spPr>
            <a:xfrm>
              <a:off x="0" y="0"/>
              <a:ext cx="1492795" cy="449621"/>
            </a:xfrm>
            <a:custGeom>
              <a:avLst/>
              <a:gdLst/>
              <a:ahLst/>
              <a:cxnLst/>
              <a:rect l="l" t="t" r="r" b="b"/>
              <a:pathLst>
                <a:path w="1492795" h="449621">
                  <a:moveTo>
                    <a:pt x="84430" y="0"/>
                  </a:moveTo>
                  <a:lnTo>
                    <a:pt x="1408365" y="0"/>
                  </a:lnTo>
                  <a:cubicBezTo>
                    <a:pt x="1454995" y="0"/>
                    <a:pt x="1492795" y="37801"/>
                    <a:pt x="1492795" y="84430"/>
                  </a:cubicBezTo>
                  <a:lnTo>
                    <a:pt x="1492795" y="365190"/>
                  </a:lnTo>
                  <a:cubicBezTo>
                    <a:pt x="1492795" y="387583"/>
                    <a:pt x="1483900" y="409058"/>
                    <a:pt x="1468066" y="424892"/>
                  </a:cubicBezTo>
                  <a:cubicBezTo>
                    <a:pt x="1452232" y="440725"/>
                    <a:pt x="1430757" y="449621"/>
                    <a:pt x="1408365" y="449621"/>
                  </a:cubicBezTo>
                  <a:lnTo>
                    <a:pt x="84430" y="449621"/>
                  </a:lnTo>
                  <a:cubicBezTo>
                    <a:pt x="62038" y="449621"/>
                    <a:pt x="40563" y="440725"/>
                    <a:pt x="24729" y="424892"/>
                  </a:cubicBezTo>
                  <a:cubicBezTo>
                    <a:pt x="8895" y="409058"/>
                    <a:pt x="0" y="387583"/>
                    <a:pt x="0" y="365190"/>
                  </a:cubicBezTo>
                  <a:lnTo>
                    <a:pt x="0" y="84430"/>
                  </a:lnTo>
                  <a:cubicBezTo>
                    <a:pt x="0" y="62038"/>
                    <a:pt x="8895" y="40563"/>
                    <a:pt x="24729" y="24729"/>
                  </a:cubicBezTo>
                  <a:cubicBezTo>
                    <a:pt x="40563" y="8895"/>
                    <a:pt x="62038" y="0"/>
                    <a:pt x="84430" y="0"/>
                  </a:cubicBezTo>
                  <a:close/>
                </a:path>
              </a:pathLst>
            </a:custGeom>
            <a:solidFill>
              <a:srgbClr val="BCCF00"/>
            </a:solidFill>
          </p:spPr>
          <p:txBody>
            <a:bodyPr/>
            <a:lstStyle/>
            <a:p>
              <a:endParaRPr lang="en-GB">
                <a:latin typeface="Arial" panose="020B0604020202020204" pitchFamily="34" charset="0"/>
                <a:cs typeface="Arial" panose="020B0604020202020204" pitchFamily="34" charset="0"/>
              </a:endParaRPr>
            </a:p>
          </p:txBody>
        </p:sp>
        <p:sp>
          <p:nvSpPr>
            <p:cNvPr id="39" name="TextBox 13">
              <a:extLst>
                <a:ext uri="{FF2B5EF4-FFF2-40B4-BE49-F238E27FC236}">
                  <a16:creationId xmlns:a16="http://schemas.microsoft.com/office/drawing/2014/main" id="{CC596C10-6ADD-D92A-42F0-7868ADC6E6FA}"/>
                </a:ext>
              </a:extLst>
            </p:cNvPr>
            <p:cNvSpPr txBox="1"/>
            <p:nvPr/>
          </p:nvSpPr>
          <p:spPr>
            <a:xfrm>
              <a:off x="0" y="-9525"/>
              <a:ext cx="1492795" cy="459146"/>
            </a:xfrm>
            <a:prstGeom prst="rect">
              <a:avLst/>
            </a:prstGeom>
          </p:spPr>
          <p:txBody>
            <a:bodyPr lIns="50800" tIns="50800" rIns="50800" bIns="50800" rtlCol="0" anchor="ctr"/>
            <a:lstStyle/>
            <a:p>
              <a:pPr algn="ctr">
                <a:lnSpc>
                  <a:spcPts val="3120"/>
                </a:lnSpc>
              </a:pPr>
              <a:endParaRPr>
                <a:latin typeface="Arial" panose="020B0604020202020204" pitchFamily="34" charset="0"/>
                <a:cs typeface="Arial" panose="020B0604020202020204" pitchFamily="34" charset="0"/>
              </a:endParaRPr>
            </a:p>
          </p:txBody>
        </p:sp>
      </p:grpSp>
      <p:sp>
        <p:nvSpPr>
          <p:cNvPr id="40" name="TextBox 14">
            <a:extLst>
              <a:ext uri="{FF2B5EF4-FFF2-40B4-BE49-F238E27FC236}">
                <a16:creationId xmlns:a16="http://schemas.microsoft.com/office/drawing/2014/main" id="{FDAE31A2-D7CF-0055-5A7B-C21FFE5CC421}"/>
              </a:ext>
            </a:extLst>
          </p:cNvPr>
          <p:cNvSpPr txBox="1"/>
          <p:nvPr/>
        </p:nvSpPr>
        <p:spPr>
          <a:xfrm>
            <a:off x="1423254" y="3955197"/>
            <a:ext cx="3887386" cy="931922"/>
          </a:xfrm>
          <a:prstGeom prst="rect">
            <a:avLst/>
          </a:prstGeom>
        </p:spPr>
        <p:txBody>
          <a:bodyPr lIns="0" tIns="0" rIns="0" bIns="0" rtlCol="0" anchor="t">
            <a:spAutoFit/>
          </a:bodyPr>
          <a:lstStyle/>
          <a:p>
            <a:pPr algn="ctr">
              <a:lnSpc>
                <a:spcPts val="3696"/>
              </a:lnSpc>
            </a:pPr>
            <a:r>
              <a:rPr lang="en-US" sz="2400" dirty="0">
                <a:solidFill>
                  <a:srgbClr val="030303"/>
                </a:solidFill>
                <a:latin typeface="Arial" panose="020B0604020202020204" pitchFamily="34" charset="0"/>
                <a:ea typeface="DIN Next LT Pro 3"/>
                <a:cs typeface="Arial" panose="020B0604020202020204" pitchFamily="34" charset="0"/>
                <a:sym typeface="DIN Next LT Pro 3"/>
              </a:rPr>
              <a:t>Men and women have different brains</a:t>
            </a:r>
          </a:p>
        </p:txBody>
      </p:sp>
      <p:sp>
        <p:nvSpPr>
          <p:cNvPr id="41" name="TextBox 15">
            <a:extLst>
              <a:ext uri="{FF2B5EF4-FFF2-40B4-BE49-F238E27FC236}">
                <a16:creationId xmlns:a16="http://schemas.microsoft.com/office/drawing/2014/main" id="{A5317A86-8216-F711-9E0F-511075D8F173}"/>
              </a:ext>
            </a:extLst>
          </p:cNvPr>
          <p:cNvSpPr txBox="1"/>
          <p:nvPr/>
        </p:nvSpPr>
        <p:spPr>
          <a:xfrm>
            <a:off x="6654625" y="3955197"/>
            <a:ext cx="3887386" cy="907428"/>
          </a:xfrm>
          <a:prstGeom prst="rect">
            <a:avLst/>
          </a:prstGeom>
        </p:spPr>
        <p:txBody>
          <a:bodyPr lIns="0" tIns="0" rIns="0" bIns="0" rtlCol="0" anchor="t">
            <a:spAutoFit/>
          </a:bodyPr>
          <a:lstStyle/>
          <a:p>
            <a:pPr algn="ctr">
              <a:lnSpc>
                <a:spcPts val="3696"/>
              </a:lnSpc>
            </a:pPr>
            <a:r>
              <a:rPr lang="en-US" sz="2400" dirty="0">
                <a:solidFill>
                  <a:srgbClr val="030303"/>
                </a:solidFill>
                <a:latin typeface="Arial" panose="020B0604020202020204" pitchFamily="34" charset="0"/>
                <a:ea typeface="DIN Next LT Pro 3"/>
                <a:cs typeface="Arial" panose="020B0604020202020204" pitchFamily="34" charset="0"/>
                <a:sym typeface="DIN Next LT Pro 3"/>
              </a:rPr>
              <a:t>Men are just better at computing</a:t>
            </a:r>
          </a:p>
        </p:txBody>
      </p:sp>
      <p:sp>
        <p:nvSpPr>
          <p:cNvPr id="42" name="TextBox 16">
            <a:extLst>
              <a:ext uri="{FF2B5EF4-FFF2-40B4-BE49-F238E27FC236}">
                <a16:creationId xmlns:a16="http://schemas.microsoft.com/office/drawing/2014/main" id="{CF5AE125-4075-3EB4-85CA-C9A460628C01}"/>
              </a:ext>
            </a:extLst>
          </p:cNvPr>
          <p:cNvSpPr txBox="1"/>
          <p:nvPr/>
        </p:nvSpPr>
        <p:spPr>
          <a:xfrm>
            <a:off x="1423254" y="6839670"/>
            <a:ext cx="3887386" cy="1428729"/>
          </a:xfrm>
          <a:prstGeom prst="rect">
            <a:avLst/>
          </a:prstGeom>
        </p:spPr>
        <p:txBody>
          <a:bodyPr lIns="0" tIns="0" rIns="0" bIns="0" rtlCol="0" anchor="t">
            <a:spAutoFit/>
          </a:bodyPr>
          <a:lstStyle/>
          <a:p>
            <a:pPr algn="ctr">
              <a:lnSpc>
                <a:spcPts val="3696"/>
              </a:lnSpc>
            </a:pPr>
            <a:r>
              <a:rPr lang="en-US" sz="2400" dirty="0">
                <a:solidFill>
                  <a:srgbClr val="030303"/>
                </a:solidFill>
                <a:latin typeface="Arial" panose="020B0604020202020204" pitchFamily="34" charset="0"/>
                <a:ea typeface="DIN Next LT Pro 3"/>
                <a:cs typeface="Arial" panose="020B0604020202020204" pitchFamily="34" charset="0"/>
                <a:sym typeface="DIN Next LT Pro 3"/>
              </a:rPr>
              <a:t>Men are interested in tech, women aren’t</a:t>
            </a:r>
          </a:p>
          <a:p>
            <a:pPr algn="ctr">
              <a:lnSpc>
                <a:spcPts val="3696"/>
              </a:lnSpc>
            </a:pPr>
            <a:endParaRPr lang="en-US" sz="2400" dirty="0">
              <a:solidFill>
                <a:srgbClr val="030303"/>
              </a:solidFill>
              <a:latin typeface="Arial" panose="020B0604020202020204" pitchFamily="34" charset="0"/>
              <a:ea typeface="DIN Next LT Pro 3"/>
              <a:cs typeface="Arial" panose="020B0604020202020204" pitchFamily="34" charset="0"/>
              <a:sym typeface="DIN Next LT Pro 3"/>
            </a:endParaRPr>
          </a:p>
        </p:txBody>
      </p:sp>
      <p:sp>
        <p:nvSpPr>
          <p:cNvPr id="44" name="TextBox 18">
            <a:extLst>
              <a:ext uri="{FF2B5EF4-FFF2-40B4-BE49-F238E27FC236}">
                <a16:creationId xmlns:a16="http://schemas.microsoft.com/office/drawing/2014/main" id="{20AE1126-AE3A-5578-2398-D871007D5902}"/>
              </a:ext>
            </a:extLst>
          </p:cNvPr>
          <p:cNvSpPr txBox="1"/>
          <p:nvPr/>
        </p:nvSpPr>
        <p:spPr>
          <a:xfrm>
            <a:off x="6703039" y="6839670"/>
            <a:ext cx="3790557" cy="907428"/>
          </a:xfrm>
          <a:prstGeom prst="rect">
            <a:avLst/>
          </a:prstGeom>
        </p:spPr>
        <p:txBody>
          <a:bodyPr lIns="0" tIns="0" rIns="0" bIns="0" rtlCol="0" anchor="t">
            <a:spAutoFit/>
          </a:bodyPr>
          <a:lstStyle/>
          <a:p>
            <a:pPr algn="ctr">
              <a:lnSpc>
                <a:spcPts val="3696"/>
              </a:lnSpc>
            </a:pPr>
            <a:r>
              <a:rPr lang="en-US" sz="2400" dirty="0">
                <a:solidFill>
                  <a:srgbClr val="030303"/>
                </a:solidFill>
                <a:latin typeface="Arial" panose="020B0604020202020204" pitchFamily="34" charset="0"/>
                <a:ea typeface="DIN Next LT Pro 3"/>
                <a:cs typeface="Arial" panose="020B0604020202020204" pitchFamily="34" charset="0"/>
                <a:sym typeface="DIN Next LT Pro 3"/>
              </a:rPr>
              <a:t>Women aren’t good at </a:t>
            </a:r>
            <a:r>
              <a:rPr lang="en-US" sz="2400" dirty="0" err="1">
                <a:solidFill>
                  <a:srgbClr val="030303"/>
                </a:solidFill>
                <a:latin typeface="Arial" panose="020B0604020202020204" pitchFamily="34" charset="0"/>
                <a:ea typeface="DIN Next LT Pro 3"/>
                <a:cs typeface="Arial" panose="020B0604020202020204" pitchFamily="34" charset="0"/>
                <a:sym typeface="DIN Next LT Pro 3"/>
              </a:rPr>
              <a:t>systemising</a:t>
            </a:r>
            <a:endParaRPr lang="en-US" sz="2400" dirty="0">
              <a:solidFill>
                <a:srgbClr val="030303"/>
              </a:solidFill>
              <a:latin typeface="Arial" panose="020B0604020202020204" pitchFamily="34" charset="0"/>
              <a:ea typeface="DIN Next LT Pro 3"/>
              <a:cs typeface="Arial" panose="020B0604020202020204" pitchFamily="34" charset="0"/>
              <a:sym typeface="DIN Next LT Pro 3"/>
            </a:endParaRPr>
          </a:p>
        </p:txBody>
      </p:sp>
      <p:grpSp>
        <p:nvGrpSpPr>
          <p:cNvPr id="48" name="Group 22">
            <a:extLst>
              <a:ext uri="{FF2B5EF4-FFF2-40B4-BE49-F238E27FC236}">
                <a16:creationId xmlns:a16="http://schemas.microsoft.com/office/drawing/2014/main" id="{EC5F6D8F-6065-70B3-A1DA-CAC3D0DAB3C3}"/>
              </a:ext>
            </a:extLst>
          </p:cNvPr>
          <p:cNvGrpSpPr/>
          <p:nvPr/>
        </p:nvGrpSpPr>
        <p:grpSpPr>
          <a:xfrm>
            <a:off x="11530993" y="602086"/>
            <a:ext cx="4703485" cy="4215293"/>
            <a:chOff x="0" y="0"/>
            <a:chExt cx="1238778" cy="1110201"/>
          </a:xfrm>
        </p:grpSpPr>
        <p:sp>
          <p:nvSpPr>
            <p:cNvPr id="49" name="Freeform 23">
              <a:extLst>
                <a:ext uri="{FF2B5EF4-FFF2-40B4-BE49-F238E27FC236}">
                  <a16:creationId xmlns:a16="http://schemas.microsoft.com/office/drawing/2014/main" id="{39996068-E64A-D6C0-64EE-ECD8658913E0}"/>
                </a:ext>
              </a:extLst>
            </p:cNvPr>
            <p:cNvSpPr/>
            <p:nvPr/>
          </p:nvSpPr>
          <p:spPr>
            <a:xfrm>
              <a:off x="0" y="0"/>
              <a:ext cx="1238778" cy="1110201"/>
            </a:xfrm>
            <a:custGeom>
              <a:avLst/>
              <a:gdLst/>
              <a:ahLst/>
              <a:cxnLst/>
              <a:rect l="l" t="t" r="r" b="b"/>
              <a:pathLst>
                <a:path w="1238778" h="1110201">
                  <a:moveTo>
                    <a:pt x="0" y="0"/>
                  </a:moveTo>
                  <a:lnTo>
                    <a:pt x="1238778" y="0"/>
                  </a:lnTo>
                  <a:lnTo>
                    <a:pt x="1238778" y="1110201"/>
                  </a:lnTo>
                  <a:lnTo>
                    <a:pt x="0" y="1110201"/>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50" name="TextBox 24">
              <a:extLst>
                <a:ext uri="{FF2B5EF4-FFF2-40B4-BE49-F238E27FC236}">
                  <a16:creationId xmlns:a16="http://schemas.microsoft.com/office/drawing/2014/main" id="{DD97A7E9-201E-2102-29C4-A841A3549F8D}"/>
                </a:ext>
              </a:extLst>
            </p:cNvPr>
            <p:cNvSpPr txBox="1"/>
            <p:nvPr/>
          </p:nvSpPr>
          <p:spPr>
            <a:xfrm>
              <a:off x="0" y="-9525"/>
              <a:ext cx="1238778" cy="1119726"/>
            </a:xfrm>
            <a:prstGeom prst="rect">
              <a:avLst/>
            </a:prstGeom>
          </p:spPr>
          <p:txBody>
            <a:bodyPr lIns="50800" tIns="50800" rIns="50800" bIns="50800" rtlCol="0" anchor="ctr"/>
            <a:lstStyle/>
            <a:p>
              <a:pPr algn="ctr">
                <a:lnSpc>
                  <a:spcPts val="3120"/>
                </a:lnSpc>
              </a:pPr>
              <a:endParaRPr/>
            </a:p>
          </p:txBody>
        </p:sp>
      </p:grpSp>
      <p:sp>
        <p:nvSpPr>
          <p:cNvPr id="51" name="Freeform 25">
            <a:extLst>
              <a:ext uri="{FF2B5EF4-FFF2-40B4-BE49-F238E27FC236}">
                <a16:creationId xmlns:a16="http://schemas.microsoft.com/office/drawing/2014/main" id="{378F7A76-DBDD-7A3F-B7DE-857063137539}"/>
              </a:ext>
            </a:extLst>
          </p:cNvPr>
          <p:cNvSpPr/>
          <p:nvPr/>
        </p:nvSpPr>
        <p:spPr>
          <a:xfrm>
            <a:off x="13288442" y="2394695"/>
            <a:ext cx="5211255" cy="7886700"/>
          </a:xfrm>
          <a:custGeom>
            <a:avLst/>
            <a:gdLst/>
            <a:ahLst/>
            <a:cxnLst/>
            <a:rect l="l" t="t" r="r" b="b"/>
            <a:pathLst>
              <a:path w="5211255" h="8825989">
                <a:moveTo>
                  <a:pt x="0" y="0"/>
                </a:moveTo>
                <a:lnTo>
                  <a:pt x="5211254" y="0"/>
                </a:lnTo>
                <a:lnTo>
                  <a:pt x="5211254" y="8825989"/>
                </a:lnTo>
                <a:lnTo>
                  <a:pt x="0" y="8825989"/>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
        <p:nvSpPr>
          <p:cNvPr id="52" name="TextBox 26">
            <a:extLst>
              <a:ext uri="{FF2B5EF4-FFF2-40B4-BE49-F238E27FC236}">
                <a16:creationId xmlns:a16="http://schemas.microsoft.com/office/drawing/2014/main" id="{C434940A-1C34-8F84-4745-73D0FBB7B873}"/>
              </a:ext>
            </a:extLst>
          </p:cNvPr>
          <p:cNvSpPr txBox="1"/>
          <p:nvPr/>
        </p:nvSpPr>
        <p:spPr>
          <a:xfrm>
            <a:off x="1028700" y="1334575"/>
            <a:ext cx="8523855" cy="831703"/>
          </a:xfrm>
          <a:prstGeom prst="rect">
            <a:avLst/>
          </a:prstGeom>
        </p:spPr>
        <p:txBody>
          <a:bodyPr lIns="0" tIns="0" rIns="0" bIns="0" rtlCol="0" anchor="t">
            <a:spAutoFit/>
          </a:bodyPr>
          <a:lstStyle/>
          <a:p>
            <a:pPr algn="l">
              <a:lnSpc>
                <a:spcPts val="7139"/>
              </a:lnSpc>
            </a:pPr>
            <a:r>
              <a:rPr lang="en-US" sz="4800" dirty="0">
                <a:solidFill>
                  <a:srgbClr val="FFFFFF"/>
                </a:solidFill>
                <a:latin typeface="Arial" panose="020B0604020202020204" pitchFamily="34" charset="0"/>
                <a:ea typeface="DIN Next LT Pro 1"/>
                <a:cs typeface="Arial" panose="020B0604020202020204" pitchFamily="34" charset="0"/>
                <a:sym typeface="DIN Next LT Pro 1"/>
              </a:rPr>
              <a:t>Let’s bust some myths...</a:t>
            </a:r>
          </a:p>
        </p:txBody>
      </p:sp>
      <p:sp>
        <p:nvSpPr>
          <p:cNvPr id="53" name="TextBox 27">
            <a:extLst>
              <a:ext uri="{FF2B5EF4-FFF2-40B4-BE49-F238E27FC236}">
                <a16:creationId xmlns:a16="http://schemas.microsoft.com/office/drawing/2014/main" id="{92E77BA6-1597-DCA4-4D2C-AE6B9A0C89BE}"/>
              </a:ext>
            </a:extLst>
          </p:cNvPr>
          <p:cNvSpPr txBox="1"/>
          <p:nvPr/>
        </p:nvSpPr>
        <p:spPr>
          <a:xfrm>
            <a:off x="12024878" y="1126947"/>
            <a:ext cx="3715713" cy="3284745"/>
          </a:xfrm>
          <a:prstGeom prst="rect">
            <a:avLst/>
          </a:prstGeom>
        </p:spPr>
        <p:txBody>
          <a:bodyPr lIns="0" tIns="0" rIns="0" bIns="0" rtlCol="0" anchor="t">
            <a:spAutoFit/>
          </a:bodyPr>
          <a:lstStyle/>
          <a:p>
            <a:pPr algn="l">
              <a:lnSpc>
                <a:spcPts val="3929"/>
              </a:lnSpc>
            </a:pPr>
            <a:r>
              <a:rPr lang="en-GB" sz="2800" dirty="0">
                <a:solidFill>
                  <a:schemeClr val="bg1"/>
                </a:solidFill>
                <a:latin typeface="Arial" panose="020B0604020202020204" pitchFamily="34" charset="0"/>
                <a:cs typeface="Arial" panose="020B0604020202020204" pitchFamily="34" charset="0"/>
              </a:rPr>
              <a:t>In GCSE Computer Science, girls actually score top grades more often than boys. And 4 out of 10 girls get grade 7 or higher!</a:t>
            </a:r>
            <a:endParaRPr lang="en-US" sz="2800" dirty="0">
              <a:solidFill>
                <a:schemeClr val="bg1"/>
              </a:solidFill>
              <a:latin typeface="Arial" panose="020B0604020202020204" pitchFamily="34" charset="0"/>
              <a:ea typeface="DIN Next LT Pro 1"/>
              <a:cs typeface="Arial" panose="020B0604020202020204" pitchFamily="34" charset="0"/>
              <a:sym typeface="DIN Next LT Pro 1"/>
            </a:endParaRPr>
          </a:p>
          <a:p>
            <a:pPr algn="l">
              <a:lnSpc>
                <a:spcPts val="2095"/>
              </a:lnSpc>
            </a:pPr>
            <a:endParaRPr lang="en-US" sz="2800" dirty="0">
              <a:solidFill>
                <a:srgbClr val="FFFFFF"/>
              </a:solidFill>
              <a:latin typeface="Arial" panose="020B0604020202020204" pitchFamily="34" charset="0"/>
              <a:ea typeface="DIN Next LT Pro 1"/>
              <a:cs typeface="Arial" panose="020B0604020202020204" pitchFamily="34" charset="0"/>
              <a:sym typeface="DIN Next LT Pro 1"/>
            </a:endParaRPr>
          </a:p>
        </p:txBody>
      </p:sp>
      <p:pic>
        <p:nvPicPr>
          <p:cNvPr id="5" name="Picture 4" descr="A white x on a black background&#10;&#10;Description automatically generated">
            <a:extLst>
              <a:ext uri="{FF2B5EF4-FFF2-40B4-BE49-F238E27FC236}">
                <a16:creationId xmlns:a16="http://schemas.microsoft.com/office/drawing/2014/main" id="{B34A13AD-9568-80A1-C835-680D283862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2596" y="2947062"/>
            <a:ext cx="3086100" cy="3086100"/>
          </a:xfrm>
          <a:prstGeom prst="rect">
            <a:avLst/>
          </a:prstGeom>
        </p:spPr>
      </p:pic>
      <p:pic>
        <p:nvPicPr>
          <p:cNvPr id="6" name="Picture 5" descr="A white x on a black background&#10;&#10;Description automatically generated">
            <a:extLst>
              <a:ext uri="{FF2B5EF4-FFF2-40B4-BE49-F238E27FC236}">
                <a16:creationId xmlns:a16="http://schemas.microsoft.com/office/drawing/2014/main" id="{BE05DE7D-5C29-DE11-F4C1-BC5A10164C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9867" y="2880829"/>
            <a:ext cx="3086100" cy="3086100"/>
          </a:xfrm>
          <a:prstGeom prst="rect">
            <a:avLst/>
          </a:prstGeom>
        </p:spPr>
      </p:pic>
      <p:pic>
        <p:nvPicPr>
          <p:cNvPr id="7" name="Picture 6" descr="A white x on a black background&#10;&#10;Description automatically generated">
            <a:extLst>
              <a:ext uri="{FF2B5EF4-FFF2-40B4-BE49-F238E27FC236}">
                <a16:creationId xmlns:a16="http://schemas.microsoft.com/office/drawing/2014/main" id="{3D408860-F7CE-FA0E-3BEC-0A39257FC6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5349" y="5816617"/>
            <a:ext cx="3086100" cy="3086100"/>
          </a:xfrm>
          <a:prstGeom prst="rect">
            <a:avLst/>
          </a:prstGeom>
        </p:spPr>
      </p:pic>
      <p:pic>
        <p:nvPicPr>
          <p:cNvPr id="8" name="Picture 7" descr="A white x on a black background&#10;&#10;Description automatically generated">
            <a:extLst>
              <a:ext uri="{FF2B5EF4-FFF2-40B4-BE49-F238E27FC236}">
                <a16:creationId xmlns:a16="http://schemas.microsoft.com/office/drawing/2014/main" id="{0BC807E8-E112-A949-6364-B285BD7BA8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7764" y="5866325"/>
            <a:ext cx="3086100" cy="3086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1000"/>
                                        <p:tgtEl>
                                          <p:spTgt spid="53"/>
                                        </p:tgtEl>
                                      </p:cBhvr>
                                    </p:animEffect>
                                    <p:anim calcmode="lin" valueType="num">
                                      <p:cBhvr>
                                        <p:cTn id="41" dur="1000" fill="hold"/>
                                        <p:tgtEl>
                                          <p:spTgt spid="53"/>
                                        </p:tgtEl>
                                        <p:attrNameLst>
                                          <p:attrName>ppt_x</p:attrName>
                                        </p:attrNameLst>
                                      </p:cBhvr>
                                      <p:tavLst>
                                        <p:tav tm="0">
                                          <p:val>
                                            <p:strVal val="#ppt_x"/>
                                          </p:val>
                                        </p:tav>
                                        <p:tav tm="100000">
                                          <p:val>
                                            <p:strVal val="#ppt_x"/>
                                          </p:val>
                                        </p:tav>
                                      </p:tavLst>
                                    </p:anim>
                                    <p:anim calcmode="lin" valueType="num">
                                      <p:cBhvr>
                                        <p:cTn id="4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H="1">
            <a:off x="0" y="0"/>
            <a:ext cx="8159660" cy="10287000"/>
          </a:xfrm>
          <a:custGeom>
            <a:avLst/>
            <a:gdLst/>
            <a:ahLst/>
            <a:cxnLst/>
            <a:rect l="l" t="t" r="r" b="b"/>
            <a:pathLst>
              <a:path w="8159660" h="10287000">
                <a:moveTo>
                  <a:pt x="8159660" y="0"/>
                </a:moveTo>
                <a:lnTo>
                  <a:pt x="0" y="0"/>
                </a:lnTo>
                <a:lnTo>
                  <a:pt x="0" y="10287000"/>
                </a:lnTo>
                <a:lnTo>
                  <a:pt x="8159660" y="10287000"/>
                </a:lnTo>
                <a:lnTo>
                  <a:pt x="815966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11551026" y="2247901"/>
            <a:ext cx="7748478" cy="8039100"/>
          </a:xfrm>
          <a:custGeom>
            <a:avLst/>
            <a:gdLst/>
            <a:ahLst/>
            <a:cxnLst/>
            <a:rect l="l" t="t" r="r" b="b"/>
            <a:pathLst>
              <a:path w="7748478" h="10358959">
                <a:moveTo>
                  <a:pt x="0" y="0"/>
                </a:moveTo>
                <a:lnTo>
                  <a:pt x="7748478" y="0"/>
                </a:lnTo>
                <a:lnTo>
                  <a:pt x="7748478" y="10358959"/>
                </a:lnTo>
                <a:lnTo>
                  <a:pt x="0" y="10358959"/>
                </a:lnTo>
                <a:lnTo>
                  <a:pt x="0" y="0"/>
                </a:lnTo>
                <a:close/>
              </a:path>
            </a:pathLst>
          </a:custGeom>
          <a:blipFill>
            <a:blip r:embed="rId4" cstate="email">
              <a:extLst>
                <a:ext uri="{28A0092B-C50C-407E-A947-70E740481C1C}">
                  <a14:useLocalDpi xmlns:a14="http://schemas.microsoft.com/office/drawing/2010/main"/>
                </a:ext>
              </a:extLst>
            </a:blip>
            <a:stretch>
              <a:fillRect t="1"/>
            </a:stretch>
          </a:blipFill>
        </p:spPr>
        <p:txBody>
          <a:bodyPr/>
          <a:lstStyle/>
          <a:p>
            <a:endParaRPr lang="en-GB"/>
          </a:p>
        </p:txBody>
      </p:sp>
      <p:sp>
        <p:nvSpPr>
          <p:cNvPr id="7" name="Oval 6">
            <a:extLst>
              <a:ext uri="{FF2B5EF4-FFF2-40B4-BE49-F238E27FC236}">
                <a16:creationId xmlns:a16="http://schemas.microsoft.com/office/drawing/2014/main" id="{015DA802-5676-8E32-E0B6-6EC988FC772E}"/>
              </a:ext>
            </a:extLst>
          </p:cNvPr>
          <p:cNvSpPr/>
          <p:nvPr/>
        </p:nvSpPr>
        <p:spPr>
          <a:xfrm>
            <a:off x="6928007" y="583734"/>
            <a:ext cx="4712166" cy="47121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7264704" y="1714500"/>
            <a:ext cx="4012896" cy="2576346"/>
          </a:xfrm>
          <a:prstGeom prst="rect">
            <a:avLst/>
          </a:prstGeom>
        </p:spPr>
        <p:txBody>
          <a:bodyPr wrap="square" lIns="0" tIns="0" rIns="0" bIns="0" rtlCol="0" anchor="t">
            <a:spAutoFit/>
          </a:bodyPr>
          <a:lstStyle/>
          <a:p>
            <a:pPr algn="ctr">
              <a:lnSpc>
                <a:spcPts val="6859"/>
              </a:lnSpc>
            </a:pPr>
            <a:r>
              <a:rPr lang="en-US" sz="4899" dirty="0">
                <a:solidFill>
                  <a:srgbClr val="000000"/>
                </a:solidFill>
                <a:latin typeface="Arial" panose="020B0604020202020204" pitchFamily="34" charset="0"/>
                <a:ea typeface="DIN Next LT Pro 1"/>
                <a:cs typeface="Arial" panose="020B0604020202020204" pitchFamily="34" charset="0"/>
                <a:sym typeface="DIN Next LT Pro 1"/>
              </a:rPr>
              <a:t>How do I get into a digital career?</a:t>
            </a:r>
          </a:p>
        </p:txBody>
      </p:sp>
      <p:sp>
        <p:nvSpPr>
          <p:cNvPr id="9" name="Oval 8">
            <a:extLst>
              <a:ext uri="{FF2B5EF4-FFF2-40B4-BE49-F238E27FC236}">
                <a16:creationId xmlns:a16="http://schemas.microsoft.com/office/drawing/2014/main" id="{472F963E-BAC2-D094-6F03-2DE4DE1FE4B3}"/>
              </a:ext>
            </a:extLst>
          </p:cNvPr>
          <p:cNvSpPr/>
          <p:nvPr/>
        </p:nvSpPr>
        <p:spPr>
          <a:xfrm>
            <a:off x="11660955" y="3825621"/>
            <a:ext cx="739521" cy="73952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1F85F3-9E5E-6AD1-F41E-46BE53EFB45C}"/>
              </a:ext>
            </a:extLst>
          </p:cNvPr>
          <p:cNvSpPr/>
          <p:nvPr/>
        </p:nvSpPr>
        <p:spPr>
          <a:xfrm>
            <a:off x="12592912" y="4478331"/>
            <a:ext cx="398828" cy="3988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30" name="Group 2">
            <a:extLst>
              <a:ext uri="{FF2B5EF4-FFF2-40B4-BE49-F238E27FC236}">
                <a16:creationId xmlns:a16="http://schemas.microsoft.com/office/drawing/2014/main" id="{7CFB043D-CEB7-BC80-20F1-C686E56AEF08}"/>
              </a:ext>
            </a:extLst>
          </p:cNvPr>
          <p:cNvGrpSpPr/>
          <p:nvPr/>
        </p:nvGrpSpPr>
        <p:grpSpPr>
          <a:xfrm>
            <a:off x="1210293" y="4753416"/>
            <a:ext cx="4919288" cy="4301252"/>
            <a:chOff x="0" y="0"/>
            <a:chExt cx="1153642" cy="1008704"/>
          </a:xfrm>
        </p:grpSpPr>
        <p:sp>
          <p:nvSpPr>
            <p:cNvPr id="31" name="Freeform 3">
              <a:extLst>
                <a:ext uri="{FF2B5EF4-FFF2-40B4-BE49-F238E27FC236}">
                  <a16:creationId xmlns:a16="http://schemas.microsoft.com/office/drawing/2014/main" id="{AA84ADD4-1DBA-77E9-2C0B-C6D01134819D}"/>
                </a:ext>
              </a:extLst>
            </p:cNvPr>
            <p:cNvSpPr/>
            <p:nvPr/>
          </p:nvSpPr>
          <p:spPr>
            <a:xfrm>
              <a:off x="0" y="0"/>
              <a:ext cx="1153642" cy="1008704"/>
            </a:xfrm>
            <a:custGeom>
              <a:avLst/>
              <a:gdLst/>
              <a:ahLst/>
              <a:cxnLst/>
              <a:rect l="l" t="t" r="r" b="b"/>
              <a:pathLst>
                <a:path w="1153642" h="1008704">
                  <a:moveTo>
                    <a:pt x="0" y="0"/>
                  </a:moveTo>
                  <a:lnTo>
                    <a:pt x="1153642" y="0"/>
                  </a:lnTo>
                  <a:lnTo>
                    <a:pt x="1153642" y="1008704"/>
                  </a:lnTo>
                  <a:lnTo>
                    <a:pt x="0" y="1008704"/>
                  </a:lnTo>
                  <a:close/>
                </a:path>
              </a:pathLst>
            </a:custGeom>
            <a:solidFill>
              <a:srgbClr val="000000">
                <a:alpha val="0"/>
              </a:srgbClr>
            </a:solidFill>
            <a:ln w="114300" cap="sq">
              <a:solidFill>
                <a:srgbClr val="FFFFFF"/>
              </a:solidFill>
              <a:prstDash val="solid"/>
              <a:miter/>
            </a:ln>
          </p:spPr>
          <p:txBody>
            <a:bodyPr/>
            <a:lstStyle/>
            <a:p>
              <a:endParaRPr lang="en-GB"/>
            </a:p>
          </p:txBody>
        </p:sp>
        <p:sp>
          <p:nvSpPr>
            <p:cNvPr id="32" name="TextBox 4">
              <a:extLst>
                <a:ext uri="{FF2B5EF4-FFF2-40B4-BE49-F238E27FC236}">
                  <a16:creationId xmlns:a16="http://schemas.microsoft.com/office/drawing/2014/main" id="{2DA0E210-2E55-67DB-942F-3057779DF0A7}"/>
                </a:ext>
              </a:extLst>
            </p:cNvPr>
            <p:cNvSpPr txBox="1"/>
            <p:nvPr/>
          </p:nvSpPr>
          <p:spPr>
            <a:xfrm>
              <a:off x="0" y="-9525"/>
              <a:ext cx="1153642" cy="1018229"/>
            </a:xfrm>
            <a:prstGeom prst="rect">
              <a:avLst/>
            </a:prstGeom>
          </p:spPr>
          <p:txBody>
            <a:bodyPr lIns="50800" tIns="50800" rIns="50800" bIns="50800" rtlCol="0" anchor="ctr"/>
            <a:lstStyle/>
            <a:p>
              <a:pPr algn="ctr">
                <a:lnSpc>
                  <a:spcPts val="3120"/>
                </a:lnSpc>
              </a:pPr>
              <a:endParaRPr/>
            </a:p>
          </p:txBody>
        </p:sp>
      </p:grpSp>
      <p:grpSp>
        <p:nvGrpSpPr>
          <p:cNvPr id="36" name="Group 8">
            <a:extLst>
              <a:ext uri="{FF2B5EF4-FFF2-40B4-BE49-F238E27FC236}">
                <a16:creationId xmlns:a16="http://schemas.microsoft.com/office/drawing/2014/main" id="{DECF20C0-5CD6-D36C-3350-7E06F2F28495}"/>
              </a:ext>
            </a:extLst>
          </p:cNvPr>
          <p:cNvGrpSpPr/>
          <p:nvPr/>
        </p:nvGrpSpPr>
        <p:grpSpPr>
          <a:xfrm>
            <a:off x="6679902" y="4753416"/>
            <a:ext cx="4919288" cy="4301252"/>
            <a:chOff x="0" y="0"/>
            <a:chExt cx="1153642" cy="1008704"/>
          </a:xfrm>
        </p:grpSpPr>
        <p:sp>
          <p:nvSpPr>
            <p:cNvPr id="37" name="Freeform 9">
              <a:extLst>
                <a:ext uri="{FF2B5EF4-FFF2-40B4-BE49-F238E27FC236}">
                  <a16:creationId xmlns:a16="http://schemas.microsoft.com/office/drawing/2014/main" id="{7B80181F-244B-19A1-0B77-F17C39903790}"/>
                </a:ext>
              </a:extLst>
            </p:cNvPr>
            <p:cNvSpPr/>
            <p:nvPr/>
          </p:nvSpPr>
          <p:spPr>
            <a:xfrm>
              <a:off x="0" y="0"/>
              <a:ext cx="1153642" cy="1008704"/>
            </a:xfrm>
            <a:custGeom>
              <a:avLst/>
              <a:gdLst/>
              <a:ahLst/>
              <a:cxnLst/>
              <a:rect l="l" t="t" r="r" b="b"/>
              <a:pathLst>
                <a:path w="1153642" h="1008704">
                  <a:moveTo>
                    <a:pt x="0" y="0"/>
                  </a:moveTo>
                  <a:lnTo>
                    <a:pt x="1153642" y="0"/>
                  </a:lnTo>
                  <a:lnTo>
                    <a:pt x="1153642" y="1008704"/>
                  </a:lnTo>
                  <a:lnTo>
                    <a:pt x="0" y="1008704"/>
                  </a:lnTo>
                  <a:close/>
                </a:path>
              </a:pathLst>
            </a:custGeom>
            <a:solidFill>
              <a:srgbClr val="000000">
                <a:alpha val="0"/>
              </a:srgbClr>
            </a:solidFill>
            <a:ln w="114300" cap="sq">
              <a:solidFill>
                <a:srgbClr val="FFFFFF"/>
              </a:solidFill>
              <a:prstDash val="solid"/>
              <a:miter/>
            </a:ln>
          </p:spPr>
          <p:txBody>
            <a:bodyPr/>
            <a:lstStyle/>
            <a:p>
              <a:endParaRPr lang="en-GB"/>
            </a:p>
          </p:txBody>
        </p:sp>
        <p:sp>
          <p:nvSpPr>
            <p:cNvPr id="38" name="TextBox 10">
              <a:extLst>
                <a:ext uri="{FF2B5EF4-FFF2-40B4-BE49-F238E27FC236}">
                  <a16:creationId xmlns:a16="http://schemas.microsoft.com/office/drawing/2014/main" id="{41857FA4-172B-EBF3-095A-8DF264E6E35F}"/>
                </a:ext>
              </a:extLst>
            </p:cNvPr>
            <p:cNvSpPr txBox="1"/>
            <p:nvPr/>
          </p:nvSpPr>
          <p:spPr>
            <a:xfrm>
              <a:off x="0" y="-9525"/>
              <a:ext cx="1153642" cy="1018229"/>
            </a:xfrm>
            <a:prstGeom prst="rect">
              <a:avLst/>
            </a:prstGeom>
          </p:spPr>
          <p:txBody>
            <a:bodyPr lIns="50800" tIns="50800" rIns="50800" bIns="50800" rtlCol="0" anchor="ctr"/>
            <a:lstStyle/>
            <a:p>
              <a:pPr algn="ctr">
                <a:lnSpc>
                  <a:spcPts val="3120"/>
                </a:lnSpc>
              </a:pPr>
              <a:endParaRPr/>
            </a:p>
          </p:txBody>
        </p:sp>
      </p:grpSp>
      <p:grpSp>
        <p:nvGrpSpPr>
          <p:cNvPr id="42" name="Group 14">
            <a:extLst>
              <a:ext uri="{FF2B5EF4-FFF2-40B4-BE49-F238E27FC236}">
                <a16:creationId xmlns:a16="http://schemas.microsoft.com/office/drawing/2014/main" id="{F6E4B6B1-29A1-918E-26E9-B06479EBA878}"/>
              </a:ext>
            </a:extLst>
          </p:cNvPr>
          <p:cNvGrpSpPr/>
          <p:nvPr/>
        </p:nvGrpSpPr>
        <p:grpSpPr>
          <a:xfrm>
            <a:off x="12149512" y="4753416"/>
            <a:ext cx="4919288" cy="4301252"/>
            <a:chOff x="0" y="0"/>
            <a:chExt cx="1153642" cy="1008704"/>
          </a:xfrm>
        </p:grpSpPr>
        <p:sp>
          <p:nvSpPr>
            <p:cNvPr id="43" name="Freeform 15">
              <a:extLst>
                <a:ext uri="{FF2B5EF4-FFF2-40B4-BE49-F238E27FC236}">
                  <a16:creationId xmlns:a16="http://schemas.microsoft.com/office/drawing/2014/main" id="{2D9A953F-5B20-E980-D36C-E30A2C31C0AA}"/>
                </a:ext>
              </a:extLst>
            </p:cNvPr>
            <p:cNvSpPr/>
            <p:nvPr/>
          </p:nvSpPr>
          <p:spPr>
            <a:xfrm>
              <a:off x="0" y="0"/>
              <a:ext cx="1153642" cy="1008704"/>
            </a:xfrm>
            <a:custGeom>
              <a:avLst/>
              <a:gdLst/>
              <a:ahLst/>
              <a:cxnLst/>
              <a:rect l="l" t="t" r="r" b="b"/>
              <a:pathLst>
                <a:path w="1153642" h="1008704">
                  <a:moveTo>
                    <a:pt x="0" y="0"/>
                  </a:moveTo>
                  <a:lnTo>
                    <a:pt x="1153642" y="0"/>
                  </a:lnTo>
                  <a:lnTo>
                    <a:pt x="1153642" y="1008704"/>
                  </a:lnTo>
                  <a:lnTo>
                    <a:pt x="0" y="1008704"/>
                  </a:lnTo>
                  <a:close/>
                </a:path>
              </a:pathLst>
            </a:custGeom>
            <a:solidFill>
              <a:srgbClr val="000000">
                <a:alpha val="0"/>
              </a:srgbClr>
            </a:solidFill>
            <a:ln w="114300" cap="sq">
              <a:solidFill>
                <a:srgbClr val="FFFFFF"/>
              </a:solidFill>
              <a:prstDash val="solid"/>
              <a:miter/>
            </a:ln>
          </p:spPr>
          <p:txBody>
            <a:bodyPr/>
            <a:lstStyle/>
            <a:p>
              <a:endParaRPr lang="en-GB"/>
            </a:p>
          </p:txBody>
        </p:sp>
        <p:sp>
          <p:nvSpPr>
            <p:cNvPr id="44" name="TextBox 16">
              <a:extLst>
                <a:ext uri="{FF2B5EF4-FFF2-40B4-BE49-F238E27FC236}">
                  <a16:creationId xmlns:a16="http://schemas.microsoft.com/office/drawing/2014/main" id="{1EC0A879-8ECB-AF7A-B7CF-91038F44D5AD}"/>
                </a:ext>
              </a:extLst>
            </p:cNvPr>
            <p:cNvSpPr txBox="1"/>
            <p:nvPr/>
          </p:nvSpPr>
          <p:spPr>
            <a:xfrm>
              <a:off x="0" y="-9525"/>
              <a:ext cx="1153642" cy="1018229"/>
            </a:xfrm>
            <a:prstGeom prst="rect">
              <a:avLst/>
            </a:prstGeom>
          </p:spPr>
          <p:txBody>
            <a:bodyPr lIns="50800" tIns="50800" rIns="50800" bIns="50800" rtlCol="0" anchor="ctr"/>
            <a:lstStyle/>
            <a:p>
              <a:pPr algn="ctr">
                <a:lnSpc>
                  <a:spcPts val="3120"/>
                </a:lnSpc>
              </a:pPr>
              <a:endParaRPr/>
            </a:p>
          </p:txBody>
        </p:sp>
      </p:grpSp>
      <p:sp>
        <p:nvSpPr>
          <p:cNvPr id="51" name="TextBox 23">
            <a:extLst>
              <a:ext uri="{FF2B5EF4-FFF2-40B4-BE49-F238E27FC236}">
                <a16:creationId xmlns:a16="http://schemas.microsoft.com/office/drawing/2014/main" id="{D3475149-8FD8-E8DE-5EC5-C7CC69F289A0}"/>
              </a:ext>
            </a:extLst>
          </p:cNvPr>
          <p:cNvSpPr txBox="1"/>
          <p:nvPr/>
        </p:nvSpPr>
        <p:spPr>
          <a:xfrm>
            <a:off x="1210293" y="1842636"/>
            <a:ext cx="12075636" cy="1056379"/>
          </a:xfrm>
          <a:prstGeom prst="rect">
            <a:avLst/>
          </a:prstGeom>
        </p:spPr>
        <p:txBody>
          <a:bodyPr lIns="0" tIns="0" rIns="0" bIns="0" rtlCol="0" anchor="t">
            <a:spAutoFit/>
          </a:bodyPr>
          <a:lstStyle/>
          <a:p>
            <a:pPr algn="l">
              <a:lnSpc>
                <a:spcPts val="8075"/>
              </a:lnSpc>
            </a:pPr>
            <a:r>
              <a:rPr lang="en-US" sz="8000" spc="-475" dirty="0">
                <a:solidFill>
                  <a:srgbClr val="FFFFFF"/>
                </a:solidFill>
                <a:latin typeface="Arial" panose="020B0604020202020204" pitchFamily="34" charset="0"/>
                <a:ea typeface="DIN Next LT Pro 1"/>
                <a:cs typeface="Arial" panose="020B0604020202020204" pitchFamily="34" charset="0"/>
                <a:sym typeface="DIN Next LT Pro 1"/>
              </a:rPr>
              <a:t>What does</a:t>
            </a:r>
            <a:r>
              <a:rPr lang="en-US" sz="8000" spc="-475" dirty="0">
                <a:solidFill>
                  <a:srgbClr val="BCCF00"/>
                </a:solidFill>
                <a:latin typeface="Arial" panose="020B0604020202020204" pitchFamily="34" charset="0"/>
                <a:ea typeface="DIN Next LT Pro 1"/>
                <a:cs typeface="Arial" panose="020B0604020202020204" pitchFamily="34" charset="0"/>
                <a:sym typeface="DIN Next LT Pro 1"/>
              </a:rPr>
              <a:t> it take?</a:t>
            </a:r>
          </a:p>
        </p:txBody>
      </p:sp>
      <p:sp>
        <p:nvSpPr>
          <p:cNvPr id="52" name="TextBox 24">
            <a:extLst>
              <a:ext uri="{FF2B5EF4-FFF2-40B4-BE49-F238E27FC236}">
                <a16:creationId xmlns:a16="http://schemas.microsoft.com/office/drawing/2014/main" id="{C6075CEF-ADA2-EA09-5294-D438D8C1348D}"/>
              </a:ext>
            </a:extLst>
          </p:cNvPr>
          <p:cNvSpPr txBox="1"/>
          <p:nvPr/>
        </p:nvSpPr>
        <p:spPr>
          <a:xfrm>
            <a:off x="2109954" y="5842176"/>
            <a:ext cx="3106495" cy="688137"/>
          </a:xfrm>
          <a:prstGeom prst="rect">
            <a:avLst/>
          </a:prstGeom>
        </p:spPr>
        <p:txBody>
          <a:bodyPr lIns="0" tIns="0" rIns="0" bIns="0" rtlCol="0" anchor="t">
            <a:spAutoFit/>
          </a:bodyPr>
          <a:lstStyle/>
          <a:p>
            <a:pPr algn="ctr">
              <a:lnSpc>
                <a:spcPts val="5805"/>
              </a:lnSpc>
            </a:pPr>
            <a:r>
              <a:rPr lang="en-US" sz="4000" spc="-66" dirty="0">
                <a:solidFill>
                  <a:srgbClr val="FFFFFF"/>
                </a:solidFill>
                <a:latin typeface="Arial" panose="020B0604020202020204" pitchFamily="34" charset="0"/>
                <a:ea typeface="DIN Next LT Pro 1"/>
                <a:cs typeface="Arial" panose="020B0604020202020204" pitchFamily="34" charset="0"/>
                <a:sym typeface="DIN Next LT Pro 1"/>
              </a:rPr>
              <a:t>I CAN DO IT</a:t>
            </a:r>
          </a:p>
        </p:txBody>
      </p:sp>
      <p:sp>
        <p:nvSpPr>
          <p:cNvPr id="55" name="TextBox 27">
            <a:extLst>
              <a:ext uri="{FF2B5EF4-FFF2-40B4-BE49-F238E27FC236}">
                <a16:creationId xmlns:a16="http://schemas.microsoft.com/office/drawing/2014/main" id="{8EC1C3D3-02B2-E338-90E4-5D35A9F12ED6}"/>
              </a:ext>
            </a:extLst>
          </p:cNvPr>
          <p:cNvSpPr txBox="1"/>
          <p:nvPr/>
        </p:nvSpPr>
        <p:spPr>
          <a:xfrm>
            <a:off x="12761747" y="5842176"/>
            <a:ext cx="3703726" cy="688330"/>
          </a:xfrm>
          <a:prstGeom prst="rect">
            <a:avLst/>
          </a:prstGeom>
        </p:spPr>
        <p:txBody>
          <a:bodyPr lIns="0" tIns="0" rIns="0" bIns="0" rtlCol="0" anchor="t">
            <a:spAutoFit/>
          </a:bodyPr>
          <a:lstStyle/>
          <a:p>
            <a:pPr algn="ctr">
              <a:lnSpc>
                <a:spcPts val="5811"/>
              </a:lnSpc>
            </a:pPr>
            <a:r>
              <a:rPr lang="en-US" sz="4000" spc="-67">
                <a:solidFill>
                  <a:srgbClr val="FFFFFF"/>
                </a:solidFill>
                <a:latin typeface="Arial" panose="020B0604020202020204" pitchFamily="34" charset="0"/>
                <a:ea typeface="DIN Next LT Pro 1"/>
                <a:cs typeface="Arial" panose="020B0604020202020204" pitchFamily="34" charset="0"/>
                <a:sym typeface="DIN Next LT Pro 1"/>
              </a:rPr>
              <a:t>I BELONG</a:t>
            </a:r>
          </a:p>
        </p:txBody>
      </p:sp>
      <p:sp>
        <p:nvSpPr>
          <p:cNvPr id="57" name="TextBox 29">
            <a:extLst>
              <a:ext uri="{FF2B5EF4-FFF2-40B4-BE49-F238E27FC236}">
                <a16:creationId xmlns:a16="http://schemas.microsoft.com/office/drawing/2014/main" id="{4730E70F-109B-02F6-365A-8BE95CACEA9F}"/>
              </a:ext>
            </a:extLst>
          </p:cNvPr>
          <p:cNvSpPr txBox="1"/>
          <p:nvPr/>
        </p:nvSpPr>
        <p:spPr>
          <a:xfrm>
            <a:off x="6966970" y="5842231"/>
            <a:ext cx="4345153" cy="674608"/>
          </a:xfrm>
          <a:prstGeom prst="rect">
            <a:avLst/>
          </a:prstGeom>
        </p:spPr>
        <p:txBody>
          <a:bodyPr lIns="0" tIns="0" rIns="0" bIns="0" rtlCol="0" anchor="t">
            <a:spAutoFit/>
          </a:bodyPr>
          <a:lstStyle/>
          <a:p>
            <a:pPr algn="ctr">
              <a:lnSpc>
                <a:spcPts val="5811"/>
              </a:lnSpc>
            </a:pPr>
            <a:r>
              <a:rPr lang="en-US" sz="4000" spc="-67">
                <a:solidFill>
                  <a:srgbClr val="FFFFFF"/>
                </a:solidFill>
                <a:latin typeface="Arial" panose="020B0604020202020204" pitchFamily="34" charset="0"/>
                <a:ea typeface="DIN Next LT Pro 1"/>
                <a:cs typeface="Arial" panose="020B0604020202020204" pitchFamily="34" charset="0"/>
                <a:sym typeface="DIN Next LT Pro 1"/>
              </a:rPr>
              <a:t>RELEVANT TO ME</a:t>
            </a:r>
          </a:p>
        </p:txBody>
      </p:sp>
      <p:sp>
        <p:nvSpPr>
          <p:cNvPr id="2" name="Oval 1">
            <a:extLst>
              <a:ext uri="{FF2B5EF4-FFF2-40B4-BE49-F238E27FC236}">
                <a16:creationId xmlns:a16="http://schemas.microsoft.com/office/drawing/2014/main" id="{EDD82054-8D19-B09E-2B19-7A5CEAEF6DA1}"/>
              </a:ext>
            </a:extLst>
          </p:cNvPr>
          <p:cNvSpPr/>
          <p:nvPr/>
        </p:nvSpPr>
        <p:spPr>
          <a:xfrm>
            <a:off x="2950593" y="4040808"/>
            <a:ext cx="1425215" cy="1425215"/>
          </a:xfrm>
          <a:prstGeom prst="ellipse">
            <a:avLst/>
          </a:prstGeom>
          <a:solidFill>
            <a:srgbClr val="BCC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 name="TextBox 25">
            <a:extLst>
              <a:ext uri="{FF2B5EF4-FFF2-40B4-BE49-F238E27FC236}">
                <a16:creationId xmlns:a16="http://schemas.microsoft.com/office/drawing/2014/main" id="{C5B06E77-49A7-5FB9-66C8-4CED41DDD8E4}"/>
              </a:ext>
            </a:extLst>
          </p:cNvPr>
          <p:cNvSpPr txBox="1"/>
          <p:nvPr/>
        </p:nvSpPr>
        <p:spPr>
          <a:xfrm>
            <a:off x="3048000" y="4254449"/>
            <a:ext cx="1114038" cy="1068306"/>
          </a:xfrm>
          <a:prstGeom prst="rect">
            <a:avLst/>
          </a:prstGeom>
        </p:spPr>
        <p:txBody>
          <a:bodyPr lIns="0" tIns="0" rIns="0" bIns="0" rtlCol="0" anchor="t">
            <a:spAutoFit/>
          </a:bodyPr>
          <a:lstStyle/>
          <a:p>
            <a:pPr algn="ctr">
              <a:lnSpc>
                <a:spcPts val="8325"/>
              </a:lnSpc>
            </a:pPr>
            <a:r>
              <a:rPr lang="en-US" sz="8000" spc="-740" dirty="0">
                <a:solidFill>
                  <a:srgbClr val="030303"/>
                </a:solidFill>
                <a:latin typeface="Arial" panose="020B0604020202020204" pitchFamily="34" charset="0"/>
                <a:ea typeface="DIN Next LT Pro 1"/>
                <a:cs typeface="Arial" panose="020B0604020202020204" pitchFamily="34" charset="0"/>
                <a:sym typeface="DIN Next LT Pro 1"/>
              </a:rPr>
              <a:t>1</a:t>
            </a:r>
          </a:p>
        </p:txBody>
      </p:sp>
      <p:sp>
        <p:nvSpPr>
          <p:cNvPr id="3" name="Oval 2">
            <a:extLst>
              <a:ext uri="{FF2B5EF4-FFF2-40B4-BE49-F238E27FC236}">
                <a16:creationId xmlns:a16="http://schemas.microsoft.com/office/drawing/2014/main" id="{0104F573-AB45-7B03-4343-8D596F1569D5}"/>
              </a:ext>
            </a:extLst>
          </p:cNvPr>
          <p:cNvSpPr/>
          <p:nvPr/>
        </p:nvSpPr>
        <p:spPr>
          <a:xfrm>
            <a:off x="8426938" y="4075995"/>
            <a:ext cx="1425215" cy="1425215"/>
          </a:xfrm>
          <a:prstGeom prst="ellipse">
            <a:avLst/>
          </a:prstGeom>
          <a:solidFill>
            <a:srgbClr val="BCC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4" name="TextBox 26">
            <a:extLst>
              <a:ext uri="{FF2B5EF4-FFF2-40B4-BE49-F238E27FC236}">
                <a16:creationId xmlns:a16="http://schemas.microsoft.com/office/drawing/2014/main" id="{0C05E066-9DE7-0215-9E23-7F077D0CA485}"/>
              </a:ext>
            </a:extLst>
          </p:cNvPr>
          <p:cNvSpPr txBox="1"/>
          <p:nvPr/>
        </p:nvSpPr>
        <p:spPr>
          <a:xfrm>
            <a:off x="8534400" y="4305300"/>
            <a:ext cx="1114038" cy="1068306"/>
          </a:xfrm>
          <a:prstGeom prst="rect">
            <a:avLst/>
          </a:prstGeom>
        </p:spPr>
        <p:txBody>
          <a:bodyPr lIns="0" tIns="0" rIns="0" bIns="0" rtlCol="0" anchor="t">
            <a:spAutoFit/>
          </a:bodyPr>
          <a:lstStyle/>
          <a:p>
            <a:pPr algn="ctr">
              <a:lnSpc>
                <a:spcPts val="8325"/>
              </a:lnSpc>
            </a:pPr>
            <a:r>
              <a:rPr lang="en-US" sz="8000" spc="-740" dirty="0">
                <a:solidFill>
                  <a:srgbClr val="030303"/>
                </a:solidFill>
                <a:latin typeface="Arial" panose="020B0604020202020204" pitchFamily="34" charset="0"/>
                <a:ea typeface="DIN Next LT Pro 1"/>
                <a:cs typeface="Arial" panose="020B0604020202020204" pitchFamily="34" charset="0"/>
                <a:sym typeface="DIN Next LT Pro 1"/>
              </a:rPr>
              <a:t>2</a:t>
            </a:r>
          </a:p>
        </p:txBody>
      </p:sp>
      <p:sp>
        <p:nvSpPr>
          <p:cNvPr id="4" name="Oval 3">
            <a:extLst>
              <a:ext uri="{FF2B5EF4-FFF2-40B4-BE49-F238E27FC236}">
                <a16:creationId xmlns:a16="http://schemas.microsoft.com/office/drawing/2014/main" id="{25E57635-2723-6485-D0EF-E9373E002A63}"/>
              </a:ext>
            </a:extLst>
          </p:cNvPr>
          <p:cNvSpPr/>
          <p:nvPr/>
        </p:nvSpPr>
        <p:spPr>
          <a:xfrm>
            <a:off x="13912192" y="4075995"/>
            <a:ext cx="1425215" cy="1425215"/>
          </a:xfrm>
          <a:prstGeom prst="ellipse">
            <a:avLst/>
          </a:prstGeom>
          <a:solidFill>
            <a:srgbClr val="BCC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6" name="TextBox 28">
            <a:extLst>
              <a:ext uri="{FF2B5EF4-FFF2-40B4-BE49-F238E27FC236}">
                <a16:creationId xmlns:a16="http://schemas.microsoft.com/office/drawing/2014/main" id="{47596827-E6C4-CC07-4C03-1E0C4F4B24FD}"/>
              </a:ext>
            </a:extLst>
          </p:cNvPr>
          <p:cNvSpPr txBox="1"/>
          <p:nvPr/>
        </p:nvSpPr>
        <p:spPr>
          <a:xfrm>
            <a:off x="14173200" y="4305300"/>
            <a:ext cx="764375" cy="1068306"/>
          </a:xfrm>
          <a:prstGeom prst="rect">
            <a:avLst/>
          </a:prstGeom>
        </p:spPr>
        <p:txBody>
          <a:bodyPr wrap="square" lIns="0" tIns="0" rIns="0" bIns="0" rtlCol="0" anchor="t">
            <a:spAutoFit/>
          </a:bodyPr>
          <a:lstStyle/>
          <a:p>
            <a:pPr algn="ctr">
              <a:lnSpc>
                <a:spcPts val="8325"/>
              </a:lnSpc>
            </a:pPr>
            <a:r>
              <a:rPr lang="en-US" sz="8000" spc="-740" dirty="0">
                <a:solidFill>
                  <a:srgbClr val="030303"/>
                </a:solidFill>
                <a:latin typeface="Arial" panose="020B0604020202020204" pitchFamily="34" charset="0"/>
                <a:ea typeface="DIN Next LT Pro 1"/>
                <a:cs typeface="Arial" panose="020B0604020202020204" pitchFamily="34" charset="0"/>
                <a:sym typeface="DIN Next LT Pro 1"/>
              </a:rPr>
              <a:t>3</a:t>
            </a:r>
          </a:p>
        </p:txBody>
      </p:sp>
      <p:pic>
        <p:nvPicPr>
          <p:cNvPr id="6" name="Picture 5" descr="A group of people with green bubbles&#10;&#10;Description automatically generated">
            <a:extLst>
              <a:ext uri="{FF2B5EF4-FFF2-40B4-BE49-F238E27FC236}">
                <a16:creationId xmlns:a16="http://schemas.microsoft.com/office/drawing/2014/main" id="{48ECC5F6-478A-814D-C0FA-F5FAE87495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60929" y="6135084"/>
            <a:ext cx="3117117" cy="3117117"/>
          </a:xfrm>
          <a:prstGeom prst="rect">
            <a:avLst/>
          </a:prstGeom>
        </p:spPr>
      </p:pic>
      <p:pic>
        <p:nvPicPr>
          <p:cNvPr id="8" name="Picture 7" descr="A white line drawing of a person&#10;&#10;Description automatically generated">
            <a:extLst>
              <a:ext uri="{FF2B5EF4-FFF2-40B4-BE49-F238E27FC236}">
                <a16:creationId xmlns:a16="http://schemas.microsoft.com/office/drawing/2014/main" id="{0E1F7005-3BDD-3612-F0A8-C164AAC353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1641" y="6590025"/>
            <a:ext cx="1995808" cy="1995808"/>
          </a:xfrm>
          <a:prstGeom prst="rect">
            <a:avLst/>
          </a:prstGeom>
        </p:spPr>
      </p:pic>
      <p:pic>
        <p:nvPicPr>
          <p:cNvPr id="12" name="Picture 11" descr="A green tick in a circle&#10;&#10;Description automatically generated">
            <a:extLst>
              <a:ext uri="{FF2B5EF4-FFF2-40B4-BE49-F238E27FC236}">
                <a16:creationId xmlns:a16="http://schemas.microsoft.com/office/drawing/2014/main" id="{BF24D7EC-1406-6A70-6EDD-A8F3B68506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2928" y="6676618"/>
            <a:ext cx="2094018" cy="2094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anim calcmode="lin" valueType="num">
                                      <p:cBhvr>
                                        <p:cTn id="18" dur="1000" fill="hold"/>
                                        <p:tgtEl>
                                          <p:spTgt spid="53"/>
                                        </p:tgtEl>
                                        <p:attrNameLst>
                                          <p:attrName>ppt_x</p:attrName>
                                        </p:attrNameLst>
                                      </p:cBhvr>
                                      <p:tavLst>
                                        <p:tav tm="0">
                                          <p:val>
                                            <p:strVal val="#ppt_x"/>
                                          </p:val>
                                        </p:tav>
                                        <p:tav tm="100000">
                                          <p:val>
                                            <p:strVal val="#ppt_x"/>
                                          </p:val>
                                        </p:tav>
                                      </p:tavLst>
                                    </p:anim>
                                    <p:anim calcmode="lin" valueType="num">
                                      <p:cBhvr>
                                        <p:cTn id="1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750"/>
                                        <p:tgtEl>
                                          <p:spTgt spid="36"/>
                                        </p:tgtEl>
                                      </p:cBhvr>
                                    </p:animEffect>
                                    <p:anim calcmode="lin" valueType="num">
                                      <p:cBhvr>
                                        <p:cTn id="25" dur="750" fill="hold"/>
                                        <p:tgtEl>
                                          <p:spTgt spid="36"/>
                                        </p:tgtEl>
                                        <p:attrNameLst>
                                          <p:attrName>ppt_x</p:attrName>
                                        </p:attrNameLst>
                                      </p:cBhvr>
                                      <p:tavLst>
                                        <p:tav tm="0">
                                          <p:val>
                                            <p:strVal val="#ppt_x"/>
                                          </p:val>
                                        </p:tav>
                                        <p:tav tm="100000">
                                          <p:val>
                                            <p:strVal val="#ppt_x"/>
                                          </p:val>
                                        </p:tav>
                                      </p:tavLst>
                                    </p:anim>
                                    <p:anim calcmode="lin" valueType="num">
                                      <p:cBhvr>
                                        <p:cTn id="26" dur="750" fill="hold"/>
                                        <p:tgtEl>
                                          <p:spTgt spid="3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1000"/>
                                        <p:tgtEl>
                                          <p:spTgt spid="54"/>
                                        </p:tgtEl>
                                      </p:cBhvr>
                                    </p:animEffect>
                                    <p:anim calcmode="lin" valueType="num">
                                      <p:cBhvr>
                                        <p:cTn id="30" dur="1000" fill="hold"/>
                                        <p:tgtEl>
                                          <p:spTgt spid="54"/>
                                        </p:tgtEl>
                                        <p:attrNameLst>
                                          <p:attrName>ppt_x</p:attrName>
                                        </p:attrNameLst>
                                      </p:cBhvr>
                                      <p:tavLst>
                                        <p:tav tm="0">
                                          <p:val>
                                            <p:strVal val="#ppt_x"/>
                                          </p:val>
                                        </p:tav>
                                        <p:tav tm="100000">
                                          <p:val>
                                            <p:strVal val="#ppt_x"/>
                                          </p:val>
                                        </p:tav>
                                      </p:tavLst>
                                    </p:anim>
                                    <p:anim calcmode="lin" valueType="num">
                                      <p:cBhvr>
                                        <p:cTn id="31" dur="1000" fill="hold"/>
                                        <p:tgtEl>
                                          <p:spTgt spid="5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1000"/>
                                        <p:tgtEl>
                                          <p:spTgt spid="57"/>
                                        </p:tgtEl>
                                      </p:cBhvr>
                                    </p:animEffect>
                                    <p:anim calcmode="lin" valueType="num">
                                      <p:cBhvr>
                                        <p:cTn id="35" dur="1000" fill="hold"/>
                                        <p:tgtEl>
                                          <p:spTgt spid="57"/>
                                        </p:tgtEl>
                                        <p:attrNameLst>
                                          <p:attrName>ppt_x</p:attrName>
                                        </p:attrNameLst>
                                      </p:cBhvr>
                                      <p:tavLst>
                                        <p:tav tm="0">
                                          <p:val>
                                            <p:strVal val="#ppt_x"/>
                                          </p:val>
                                        </p:tav>
                                        <p:tav tm="100000">
                                          <p:val>
                                            <p:strVal val="#ppt_x"/>
                                          </p:val>
                                        </p:tav>
                                      </p:tavLst>
                                    </p:anim>
                                    <p:anim calcmode="lin" valueType="num">
                                      <p:cBhvr>
                                        <p:cTn id="3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750"/>
                                        <p:tgtEl>
                                          <p:spTgt spid="42"/>
                                        </p:tgtEl>
                                      </p:cBhvr>
                                    </p:animEffect>
                                    <p:anim calcmode="lin" valueType="num">
                                      <p:cBhvr>
                                        <p:cTn id="42" dur="750" fill="hold"/>
                                        <p:tgtEl>
                                          <p:spTgt spid="42"/>
                                        </p:tgtEl>
                                        <p:attrNameLst>
                                          <p:attrName>ppt_x</p:attrName>
                                        </p:attrNameLst>
                                      </p:cBhvr>
                                      <p:tavLst>
                                        <p:tav tm="0">
                                          <p:val>
                                            <p:strVal val="#ppt_x"/>
                                          </p:val>
                                        </p:tav>
                                        <p:tav tm="100000">
                                          <p:val>
                                            <p:strVal val="#ppt_x"/>
                                          </p:val>
                                        </p:tav>
                                      </p:tavLst>
                                    </p:anim>
                                    <p:anim calcmode="lin" valueType="num">
                                      <p:cBhvr>
                                        <p:cTn id="43" dur="750" fill="hold"/>
                                        <p:tgtEl>
                                          <p:spTgt spid="4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750"/>
                                        <p:tgtEl>
                                          <p:spTgt spid="55"/>
                                        </p:tgtEl>
                                      </p:cBhvr>
                                    </p:animEffect>
                                    <p:anim calcmode="lin" valueType="num">
                                      <p:cBhvr>
                                        <p:cTn id="47" dur="750" fill="hold"/>
                                        <p:tgtEl>
                                          <p:spTgt spid="55"/>
                                        </p:tgtEl>
                                        <p:attrNameLst>
                                          <p:attrName>ppt_x</p:attrName>
                                        </p:attrNameLst>
                                      </p:cBhvr>
                                      <p:tavLst>
                                        <p:tav tm="0">
                                          <p:val>
                                            <p:strVal val="#ppt_x"/>
                                          </p:val>
                                        </p:tav>
                                        <p:tav tm="100000">
                                          <p:val>
                                            <p:strVal val="#ppt_x"/>
                                          </p:val>
                                        </p:tav>
                                      </p:tavLst>
                                    </p:anim>
                                    <p:anim calcmode="lin" valueType="num">
                                      <p:cBhvr>
                                        <p:cTn id="48" dur="750" fill="hold"/>
                                        <p:tgtEl>
                                          <p:spTgt spid="5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750"/>
                                        <p:tgtEl>
                                          <p:spTgt spid="56"/>
                                        </p:tgtEl>
                                      </p:cBhvr>
                                    </p:animEffect>
                                    <p:anim calcmode="lin" valueType="num">
                                      <p:cBhvr>
                                        <p:cTn id="52" dur="750" fill="hold"/>
                                        <p:tgtEl>
                                          <p:spTgt spid="56"/>
                                        </p:tgtEl>
                                        <p:attrNameLst>
                                          <p:attrName>ppt_x</p:attrName>
                                        </p:attrNameLst>
                                      </p:cBhvr>
                                      <p:tavLst>
                                        <p:tav tm="0">
                                          <p:val>
                                            <p:strVal val="#ppt_x"/>
                                          </p:val>
                                        </p:tav>
                                        <p:tav tm="100000">
                                          <p:val>
                                            <p:strVal val="#ppt_x"/>
                                          </p:val>
                                        </p:tav>
                                      </p:tavLst>
                                    </p:anim>
                                    <p:anim calcmode="lin" valueType="num">
                                      <p:cBhvr>
                                        <p:cTn id="53" dur="75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p:bldP spid="57" grpId="0"/>
      <p:bldP spid="53" grpId="0"/>
      <p:bldP spid="54"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H="1">
            <a:off x="0" y="0"/>
            <a:ext cx="8159660" cy="10287000"/>
          </a:xfrm>
          <a:custGeom>
            <a:avLst/>
            <a:gdLst/>
            <a:ahLst/>
            <a:cxnLst/>
            <a:rect l="l" t="t" r="r" b="b"/>
            <a:pathLst>
              <a:path w="8159660" h="10287000">
                <a:moveTo>
                  <a:pt x="8159660" y="0"/>
                </a:moveTo>
                <a:lnTo>
                  <a:pt x="0" y="0"/>
                </a:lnTo>
                <a:lnTo>
                  <a:pt x="0" y="10287000"/>
                </a:lnTo>
                <a:lnTo>
                  <a:pt x="8159660" y="10287000"/>
                </a:lnTo>
                <a:lnTo>
                  <a:pt x="815966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0" y="1509969"/>
            <a:ext cx="9582797" cy="8777031"/>
          </a:xfrm>
          <a:custGeom>
            <a:avLst/>
            <a:gdLst/>
            <a:ahLst/>
            <a:cxnLst/>
            <a:rect l="l" t="t" r="r" b="b"/>
            <a:pathLst>
              <a:path w="9825083" h="9668344">
                <a:moveTo>
                  <a:pt x="0" y="0"/>
                </a:moveTo>
                <a:lnTo>
                  <a:pt x="9825083" y="0"/>
                </a:lnTo>
                <a:lnTo>
                  <a:pt x="9825083" y="9668343"/>
                </a:lnTo>
                <a:lnTo>
                  <a:pt x="0" y="9668343"/>
                </a:lnTo>
                <a:lnTo>
                  <a:pt x="0" y="0"/>
                </a:lnTo>
                <a:close/>
              </a:path>
            </a:pathLst>
          </a:custGeom>
          <a:blipFill>
            <a:blip r:embed="rId4" cstate="email">
              <a:extLst>
                <a:ext uri="{28A0092B-C50C-407E-A947-70E740481C1C}">
                  <a14:useLocalDpi xmlns:a14="http://schemas.microsoft.com/office/drawing/2010/main"/>
                </a:ext>
              </a:extLst>
            </a:blip>
            <a:stretch>
              <a:fillRect t="1"/>
            </a:stretch>
          </a:blipFill>
        </p:spPr>
        <p:txBody>
          <a:bodyPr/>
          <a:lstStyle/>
          <a:p>
            <a:endParaRPr lang="en-GB"/>
          </a:p>
        </p:txBody>
      </p:sp>
      <p:sp>
        <p:nvSpPr>
          <p:cNvPr id="4" name="Freeform 4"/>
          <p:cNvSpPr/>
          <p:nvPr/>
        </p:nvSpPr>
        <p:spPr>
          <a:xfrm flipH="1" flipV="1">
            <a:off x="9058388" y="1376042"/>
            <a:ext cx="9229611" cy="2071291"/>
          </a:xfrm>
          <a:custGeom>
            <a:avLst/>
            <a:gdLst/>
            <a:ahLst/>
            <a:cxnLst/>
            <a:rect l="l" t="t" r="r" b="b"/>
            <a:pathLst>
              <a:path w="10443485" h="2071291">
                <a:moveTo>
                  <a:pt x="10443485" y="2071292"/>
                </a:moveTo>
                <a:lnTo>
                  <a:pt x="0" y="2071292"/>
                </a:lnTo>
                <a:lnTo>
                  <a:pt x="0" y="0"/>
                </a:lnTo>
                <a:lnTo>
                  <a:pt x="10443485" y="0"/>
                </a:lnTo>
                <a:lnTo>
                  <a:pt x="10443485" y="2071292"/>
                </a:lnTo>
                <a:close/>
              </a:path>
            </a:pathLst>
          </a:custGeom>
          <a:blipFill>
            <a:blip r:embed="rId5">
              <a:extLst>
                <a:ext uri="{96DAC541-7B7A-43D3-8B79-37D633B846F1}">
                  <asvg:svgBlip xmlns:asvg="http://schemas.microsoft.com/office/drawing/2016/SVG/main" r:embed="rId6"/>
                </a:ext>
              </a:extLst>
            </a:blip>
            <a:stretch>
              <a:fillRect l="-13152"/>
            </a:stretch>
          </a:blipFill>
        </p:spPr>
        <p:txBody>
          <a:bodyPr/>
          <a:lstStyle/>
          <a:p>
            <a:endParaRPr lang="en-GB"/>
          </a:p>
        </p:txBody>
      </p:sp>
      <p:sp>
        <p:nvSpPr>
          <p:cNvPr id="5" name="Freeform 5"/>
          <p:cNvSpPr/>
          <p:nvPr/>
        </p:nvSpPr>
        <p:spPr>
          <a:xfrm flipH="1" flipV="1">
            <a:off x="8795064" y="1028699"/>
            <a:ext cx="9492936" cy="2071291"/>
          </a:xfrm>
          <a:custGeom>
            <a:avLst/>
            <a:gdLst/>
            <a:ahLst/>
            <a:cxnLst/>
            <a:rect l="l" t="t" r="r" b="b"/>
            <a:pathLst>
              <a:path w="10443485" h="2071291">
                <a:moveTo>
                  <a:pt x="10443485" y="2071291"/>
                </a:moveTo>
                <a:lnTo>
                  <a:pt x="0" y="2071291"/>
                </a:lnTo>
                <a:lnTo>
                  <a:pt x="0" y="0"/>
                </a:lnTo>
                <a:lnTo>
                  <a:pt x="10443485" y="0"/>
                </a:lnTo>
                <a:lnTo>
                  <a:pt x="10443485" y="2071291"/>
                </a:lnTo>
                <a:close/>
              </a:path>
            </a:pathLst>
          </a:custGeom>
          <a:blipFill>
            <a:blip r:embed="rId7">
              <a:extLst>
                <a:ext uri="{96DAC541-7B7A-43D3-8B79-37D633B846F1}">
                  <asvg:svgBlip xmlns:asvg="http://schemas.microsoft.com/office/drawing/2016/SVG/main" r:embed="rId8"/>
                </a:ext>
              </a:extLst>
            </a:blip>
            <a:stretch>
              <a:fillRect l="-10013"/>
            </a:stretch>
          </a:blipFill>
        </p:spPr>
        <p:txBody>
          <a:bodyPr/>
          <a:lstStyle/>
          <a:p>
            <a:endParaRPr lang="en-GB"/>
          </a:p>
        </p:txBody>
      </p:sp>
      <p:sp>
        <p:nvSpPr>
          <p:cNvPr id="6" name="TextBox 6"/>
          <p:cNvSpPr txBox="1"/>
          <p:nvPr/>
        </p:nvSpPr>
        <p:spPr>
          <a:xfrm>
            <a:off x="9846121" y="1449742"/>
            <a:ext cx="9645099" cy="1052339"/>
          </a:xfrm>
          <a:prstGeom prst="rect">
            <a:avLst/>
          </a:prstGeom>
        </p:spPr>
        <p:txBody>
          <a:bodyPr wrap="square" lIns="0" tIns="0" rIns="0" bIns="0" rtlCol="0" anchor="t">
            <a:spAutoFit/>
          </a:bodyPr>
          <a:lstStyle/>
          <a:p>
            <a:pPr algn="l">
              <a:lnSpc>
                <a:spcPts val="8955"/>
              </a:lnSpc>
            </a:pPr>
            <a:r>
              <a:rPr lang="en-US" sz="6000" dirty="0">
                <a:solidFill>
                  <a:srgbClr val="030303"/>
                </a:solidFill>
                <a:latin typeface="Arial" panose="020B0604020202020204" pitchFamily="34" charset="0"/>
                <a:ea typeface="DIN Next LT Pro 1"/>
                <a:cs typeface="Arial" panose="020B0604020202020204" pitchFamily="34" charset="0"/>
                <a:sym typeface="DIN Next LT Pro 1"/>
              </a:rPr>
              <a:t>The growth mindset</a:t>
            </a:r>
          </a:p>
        </p:txBody>
      </p:sp>
      <p:sp>
        <p:nvSpPr>
          <p:cNvPr id="7" name="TextBox 7"/>
          <p:cNvSpPr txBox="1"/>
          <p:nvPr/>
        </p:nvSpPr>
        <p:spPr>
          <a:xfrm>
            <a:off x="9582797" y="5343811"/>
            <a:ext cx="8159660" cy="2905988"/>
          </a:xfrm>
          <a:prstGeom prst="rect">
            <a:avLst/>
          </a:prstGeom>
        </p:spPr>
        <p:txBody>
          <a:bodyPr wrap="square" lIns="0" tIns="0" rIns="0" bIns="0" rtlCol="0" anchor="t">
            <a:spAutoFit/>
          </a:bodyPr>
          <a:lstStyle/>
          <a:p>
            <a:pPr marL="890199" lvl="1" indent="-445099" algn="l">
              <a:lnSpc>
                <a:spcPts val="5772"/>
              </a:lnSpc>
              <a:buFont typeface="Arial"/>
              <a:buChar char="•"/>
            </a:pPr>
            <a:r>
              <a:rPr lang="en-US" sz="4000" dirty="0">
                <a:solidFill>
                  <a:srgbClr val="FFFFFF"/>
                </a:solidFill>
                <a:latin typeface="Arial" panose="020B0604020202020204" pitchFamily="34" charset="0"/>
                <a:ea typeface="DIN Next LT Pro 4"/>
                <a:cs typeface="Arial" panose="020B0604020202020204" pitchFamily="34" charset="0"/>
                <a:sym typeface="DIN Next LT Pro 4"/>
              </a:rPr>
              <a:t>embrace challenges</a:t>
            </a:r>
          </a:p>
          <a:p>
            <a:pPr marL="890199" lvl="1" indent="-445099" algn="l">
              <a:lnSpc>
                <a:spcPts val="5772"/>
              </a:lnSpc>
              <a:buFont typeface="Arial"/>
              <a:buChar char="•"/>
            </a:pPr>
            <a:r>
              <a:rPr lang="en-US" sz="4000" dirty="0">
                <a:solidFill>
                  <a:srgbClr val="FFFFFF"/>
                </a:solidFill>
                <a:latin typeface="Arial" panose="020B0604020202020204" pitchFamily="34" charset="0"/>
                <a:ea typeface="DIN Next LT Pro 4"/>
                <a:cs typeface="Arial" panose="020B0604020202020204" pitchFamily="34" charset="0"/>
                <a:sym typeface="DIN Next LT Pro 4"/>
              </a:rPr>
              <a:t>persist in the face of setbacks</a:t>
            </a:r>
          </a:p>
          <a:p>
            <a:pPr marL="890199" lvl="1" indent="-445099" algn="l">
              <a:lnSpc>
                <a:spcPts val="5772"/>
              </a:lnSpc>
              <a:buFont typeface="Arial"/>
              <a:buChar char="•"/>
            </a:pPr>
            <a:r>
              <a:rPr lang="en-US" sz="4000" dirty="0">
                <a:solidFill>
                  <a:srgbClr val="FFFFFF"/>
                </a:solidFill>
                <a:latin typeface="Arial" panose="020B0604020202020204" pitchFamily="34" charset="0"/>
                <a:ea typeface="DIN Next LT Pro 4"/>
                <a:cs typeface="Arial" panose="020B0604020202020204" pitchFamily="34" charset="0"/>
                <a:sym typeface="DIN Next LT Pro 4"/>
              </a:rPr>
              <a:t>put in the effort</a:t>
            </a:r>
          </a:p>
          <a:p>
            <a:pPr marL="890199" lvl="1" indent="-445099" algn="l">
              <a:lnSpc>
                <a:spcPts val="5772"/>
              </a:lnSpc>
              <a:buFont typeface="Arial"/>
              <a:buChar char="•"/>
            </a:pPr>
            <a:r>
              <a:rPr lang="en-US" sz="4000" dirty="0">
                <a:solidFill>
                  <a:srgbClr val="FFFFFF"/>
                </a:solidFill>
                <a:latin typeface="Arial" panose="020B0604020202020204" pitchFamily="34" charset="0"/>
                <a:ea typeface="DIN Next LT Pro 4"/>
                <a:cs typeface="Arial" panose="020B0604020202020204" pitchFamily="34" charset="0"/>
                <a:sym typeface="DIN Next LT Pro 4"/>
              </a:rPr>
              <a:t>get inspired by success</a:t>
            </a:r>
          </a:p>
        </p:txBody>
      </p:sp>
      <p:sp>
        <p:nvSpPr>
          <p:cNvPr id="8" name="TextBox 8"/>
          <p:cNvSpPr txBox="1"/>
          <p:nvPr/>
        </p:nvSpPr>
        <p:spPr>
          <a:xfrm>
            <a:off x="10064065" y="4205698"/>
            <a:ext cx="4093815" cy="813364"/>
          </a:xfrm>
          <a:prstGeom prst="rect">
            <a:avLst/>
          </a:prstGeom>
        </p:spPr>
        <p:txBody>
          <a:bodyPr wrap="square" lIns="0" tIns="0" rIns="0" bIns="0" rtlCol="0" anchor="t">
            <a:spAutoFit/>
          </a:bodyPr>
          <a:lstStyle/>
          <a:p>
            <a:pPr algn="ctr">
              <a:lnSpc>
                <a:spcPts val="6964"/>
              </a:lnSpc>
            </a:pPr>
            <a:r>
              <a:rPr lang="en-US" sz="4800" dirty="0">
                <a:solidFill>
                  <a:srgbClr val="FFFFFF"/>
                </a:solidFill>
                <a:latin typeface="Arial" panose="020B0604020202020204" pitchFamily="34" charset="0"/>
                <a:ea typeface="DIN Next LT Pro 3"/>
                <a:cs typeface="Arial" panose="020B0604020202020204" pitchFamily="34" charset="0"/>
                <a:sym typeface="DIN Next LT Pro 3"/>
              </a:rPr>
              <a:t>You have 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50" name="Group 4">
            <a:extLst>
              <a:ext uri="{FF2B5EF4-FFF2-40B4-BE49-F238E27FC236}">
                <a16:creationId xmlns:a16="http://schemas.microsoft.com/office/drawing/2014/main" id="{79750B07-9F2E-10CD-CB4C-53C89A6E1364}"/>
              </a:ext>
            </a:extLst>
          </p:cNvPr>
          <p:cNvGrpSpPr/>
          <p:nvPr/>
        </p:nvGrpSpPr>
        <p:grpSpPr>
          <a:xfrm>
            <a:off x="986291" y="3276339"/>
            <a:ext cx="2905149" cy="1452626"/>
            <a:chOff x="-1160" y="-75260"/>
            <a:chExt cx="782008" cy="391018"/>
          </a:xfrm>
        </p:grpSpPr>
        <p:sp>
          <p:nvSpPr>
            <p:cNvPr id="51" name="Freeform 5">
              <a:extLst>
                <a:ext uri="{FF2B5EF4-FFF2-40B4-BE49-F238E27FC236}">
                  <a16:creationId xmlns:a16="http://schemas.microsoft.com/office/drawing/2014/main" id="{315CF31A-0149-65AC-6915-5C3DFFA27B52}"/>
                </a:ext>
              </a:extLst>
            </p:cNvPr>
            <p:cNvSpPr/>
            <p:nvPr/>
          </p:nvSpPr>
          <p:spPr>
            <a:xfrm>
              <a:off x="0" y="0"/>
              <a:ext cx="780848" cy="257668"/>
            </a:xfrm>
            <a:custGeom>
              <a:avLst/>
              <a:gdLst/>
              <a:ahLst/>
              <a:cxnLst/>
              <a:rect l="l" t="t" r="r" b="b"/>
              <a:pathLst>
                <a:path w="780848" h="257668">
                  <a:moveTo>
                    <a:pt x="585636" y="0"/>
                  </a:moveTo>
                  <a:lnTo>
                    <a:pt x="0" y="0"/>
                  </a:lnTo>
                  <a:lnTo>
                    <a:pt x="0" y="257668"/>
                  </a:lnTo>
                  <a:lnTo>
                    <a:pt x="585636" y="257668"/>
                  </a:lnTo>
                  <a:lnTo>
                    <a:pt x="780848" y="128834"/>
                  </a:lnTo>
                  <a:lnTo>
                    <a:pt x="585636" y="0"/>
                  </a:lnTo>
                  <a:close/>
                </a:path>
              </a:pathLst>
            </a:custGeom>
            <a:solidFill>
              <a:srgbClr val="EEF3BF"/>
            </a:solidFill>
          </p:spPr>
          <p:txBody>
            <a:bodyPr/>
            <a:lstStyle/>
            <a:p>
              <a:endParaRPr lang="en-GB" sz="1600">
                <a:latin typeface="Arial" panose="020B0604020202020204" pitchFamily="34" charset="0"/>
                <a:cs typeface="Arial" panose="020B0604020202020204" pitchFamily="34" charset="0"/>
              </a:endParaRPr>
            </a:p>
          </p:txBody>
        </p:sp>
        <p:sp>
          <p:nvSpPr>
            <p:cNvPr id="52" name="TextBox 6">
              <a:extLst>
                <a:ext uri="{FF2B5EF4-FFF2-40B4-BE49-F238E27FC236}">
                  <a16:creationId xmlns:a16="http://schemas.microsoft.com/office/drawing/2014/main" id="{7C316321-8541-5B77-169F-A2342AC7F3C0}"/>
                </a:ext>
              </a:extLst>
            </p:cNvPr>
            <p:cNvSpPr txBox="1"/>
            <p:nvPr/>
          </p:nvSpPr>
          <p:spPr>
            <a:xfrm>
              <a:off x="-1160" y="-75260"/>
              <a:ext cx="671041" cy="391018"/>
            </a:xfrm>
            <a:prstGeom prst="rect">
              <a:avLst/>
            </a:prstGeom>
          </p:spPr>
          <p:txBody>
            <a:bodyPr lIns="50800" tIns="50800" rIns="50800" bIns="50800" rtlCol="0" anchor="ctr"/>
            <a:lstStyle/>
            <a:p>
              <a:pPr algn="ctr">
                <a:lnSpc>
                  <a:spcPts val="4620"/>
                </a:lnSpc>
              </a:pPr>
              <a:r>
                <a:rPr lang="en-US" sz="3200" spc="99" dirty="0">
                  <a:solidFill>
                    <a:srgbClr val="030303"/>
                  </a:solidFill>
                  <a:latin typeface="Arial" panose="020B0604020202020204" pitchFamily="34" charset="0"/>
                  <a:ea typeface="DIN Next LT Pro 1"/>
                  <a:cs typeface="Arial" panose="020B0604020202020204" pitchFamily="34" charset="0"/>
                  <a:sym typeface="DIN Next LT Pro 1"/>
                </a:rPr>
                <a:t>Level 1-2</a:t>
              </a:r>
            </a:p>
          </p:txBody>
        </p:sp>
      </p:grpSp>
      <p:grpSp>
        <p:nvGrpSpPr>
          <p:cNvPr id="53" name="Group 7">
            <a:extLst>
              <a:ext uri="{FF2B5EF4-FFF2-40B4-BE49-F238E27FC236}">
                <a16:creationId xmlns:a16="http://schemas.microsoft.com/office/drawing/2014/main" id="{43C1CEF3-208D-9751-6455-E1EC07E1CB2B}"/>
              </a:ext>
            </a:extLst>
          </p:cNvPr>
          <p:cNvGrpSpPr/>
          <p:nvPr/>
        </p:nvGrpSpPr>
        <p:grpSpPr>
          <a:xfrm>
            <a:off x="4279072" y="3263653"/>
            <a:ext cx="2900840" cy="1452626"/>
            <a:chOff x="0" y="-78675"/>
            <a:chExt cx="780848" cy="391018"/>
          </a:xfrm>
        </p:grpSpPr>
        <p:sp>
          <p:nvSpPr>
            <p:cNvPr id="54" name="Freeform 8">
              <a:extLst>
                <a:ext uri="{FF2B5EF4-FFF2-40B4-BE49-F238E27FC236}">
                  <a16:creationId xmlns:a16="http://schemas.microsoft.com/office/drawing/2014/main" id="{A9397534-79C2-2110-547A-AFA12F769D62}"/>
                </a:ext>
              </a:extLst>
            </p:cNvPr>
            <p:cNvSpPr/>
            <p:nvPr/>
          </p:nvSpPr>
          <p:spPr>
            <a:xfrm>
              <a:off x="0" y="0"/>
              <a:ext cx="780848" cy="257668"/>
            </a:xfrm>
            <a:custGeom>
              <a:avLst/>
              <a:gdLst/>
              <a:ahLst/>
              <a:cxnLst/>
              <a:rect l="l" t="t" r="r" b="b"/>
              <a:pathLst>
                <a:path w="780848" h="257668">
                  <a:moveTo>
                    <a:pt x="585636" y="0"/>
                  </a:moveTo>
                  <a:lnTo>
                    <a:pt x="0" y="0"/>
                  </a:lnTo>
                  <a:lnTo>
                    <a:pt x="0" y="257668"/>
                  </a:lnTo>
                  <a:lnTo>
                    <a:pt x="585636" y="257668"/>
                  </a:lnTo>
                  <a:lnTo>
                    <a:pt x="780848" y="128834"/>
                  </a:lnTo>
                  <a:lnTo>
                    <a:pt x="585636" y="0"/>
                  </a:lnTo>
                  <a:close/>
                </a:path>
              </a:pathLst>
            </a:custGeom>
            <a:solidFill>
              <a:srgbClr val="DDE77F"/>
            </a:solidFill>
          </p:spPr>
          <p:txBody>
            <a:bodyPr/>
            <a:lstStyle/>
            <a:p>
              <a:endParaRPr lang="en-GB" sz="1600">
                <a:latin typeface="Arial" panose="020B0604020202020204" pitchFamily="34" charset="0"/>
                <a:cs typeface="Arial" panose="020B0604020202020204" pitchFamily="34" charset="0"/>
              </a:endParaRPr>
            </a:p>
          </p:txBody>
        </p:sp>
        <p:sp>
          <p:nvSpPr>
            <p:cNvPr id="55" name="TextBox 9">
              <a:extLst>
                <a:ext uri="{FF2B5EF4-FFF2-40B4-BE49-F238E27FC236}">
                  <a16:creationId xmlns:a16="http://schemas.microsoft.com/office/drawing/2014/main" id="{CB3E9030-85D2-B8B4-0952-AA5AA52B0A73}"/>
                </a:ext>
              </a:extLst>
            </p:cNvPr>
            <p:cNvSpPr txBox="1"/>
            <p:nvPr/>
          </p:nvSpPr>
          <p:spPr>
            <a:xfrm>
              <a:off x="3248" y="-78675"/>
              <a:ext cx="671041" cy="391018"/>
            </a:xfrm>
            <a:prstGeom prst="rect">
              <a:avLst/>
            </a:prstGeom>
          </p:spPr>
          <p:txBody>
            <a:bodyPr lIns="50800" tIns="50800" rIns="50800" bIns="50800" rtlCol="0" anchor="ctr"/>
            <a:lstStyle/>
            <a:p>
              <a:pPr algn="ctr">
                <a:lnSpc>
                  <a:spcPts val="4620"/>
                </a:lnSpc>
              </a:pPr>
              <a:r>
                <a:rPr lang="en-US" sz="3200" spc="99" dirty="0">
                  <a:solidFill>
                    <a:srgbClr val="030303"/>
                  </a:solidFill>
                  <a:latin typeface="Arial" panose="020B0604020202020204" pitchFamily="34" charset="0"/>
                  <a:ea typeface="DIN Next LT Pro 1"/>
                  <a:cs typeface="Arial" panose="020B0604020202020204" pitchFamily="34" charset="0"/>
                  <a:sym typeface="DIN Next LT Pro 1"/>
                </a:rPr>
                <a:t>Level 3</a:t>
              </a:r>
            </a:p>
          </p:txBody>
        </p:sp>
      </p:grpSp>
      <p:grpSp>
        <p:nvGrpSpPr>
          <p:cNvPr id="56" name="Group 10">
            <a:extLst>
              <a:ext uri="{FF2B5EF4-FFF2-40B4-BE49-F238E27FC236}">
                <a16:creationId xmlns:a16="http://schemas.microsoft.com/office/drawing/2014/main" id="{896DAE92-42AB-4191-BB49-F2E8E6E7490A}"/>
              </a:ext>
            </a:extLst>
          </p:cNvPr>
          <p:cNvGrpSpPr/>
          <p:nvPr/>
        </p:nvGrpSpPr>
        <p:grpSpPr>
          <a:xfrm>
            <a:off x="7386355" y="3266357"/>
            <a:ext cx="2900840" cy="1452626"/>
            <a:chOff x="0" y="-77947"/>
            <a:chExt cx="780848" cy="391018"/>
          </a:xfrm>
        </p:grpSpPr>
        <p:sp>
          <p:nvSpPr>
            <p:cNvPr id="57" name="Freeform 11">
              <a:extLst>
                <a:ext uri="{FF2B5EF4-FFF2-40B4-BE49-F238E27FC236}">
                  <a16:creationId xmlns:a16="http://schemas.microsoft.com/office/drawing/2014/main" id="{3EBFC950-457A-C158-2818-EC1F01B8E1CF}"/>
                </a:ext>
              </a:extLst>
            </p:cNvPr>
            <p:cNvSpPr/>
            <p:nvPr/>
          </p:nvSpPr>
          <p:spPr>
            <a:xfrm>
              <a:off x="0" y="0"/>
              <a:ext cx="780848" cy="257668"/>
            </a:xfrm>
            <a:custGeom>
              <a:avLst/>
              <a:gdLst/>
              <a:ahLst/>
              <a:cxnLst/>
              <a:rect l="l" t="t" r="r" b="b"/>
              <a:pathLst>
                <a:path w="780848" h="257668">
                  <a:moveTo>
                    <a:pt x="585636" y="0"/>
                  </a:moveTo>
                  <a:lnTo>
                    <a:pt x="0" y="0"/>
                  </a:lnTo>
                  <a:lnTo>
                    <a:pt x="0" y="257668"/>
                  </a:lnTo>
                  <a:lnTo>
                    <a:pt x="585636" y="257668"/>
                  </a:lnTo>
                  <a:lnTo>
                    <a:pt x="780848" y="128834"/>
                  </a:lnTo>
                  <a:lnTo>
                    <a:pt x="585636" y="0"/>
                  </a:lnTo>
                  <a:close/>
                </a:path>
              </a:pathLst>
            </a:custGeom>
            <a:solidFill>
              <a:srgbClr val="CDDB40"/>
            </a:solidFill>
          </p:spPr>
          <p:txBody>
            <a:bodyPr/>
            <a:lstStyle/>
            <a:p>
              <a:endParaRPr lang="en-GB" sz="1600">
                <a:latin typeface="Arial" panose="020B0604020202020204" pitchFamily="34" charset="0"/>
                <a:cs typeface="Arial" panose="020B0604020202020204" pitchFamily="34" charset="0"/>
              </a:endParaRPr>
            </a:p>
          </p:txBody>
        </p:sp>
        <p:sp>
          <p:nvSpPr>
            <p:cNvPr id="58" name="TextBox 12">
              <a:extLst>
                <a:ext uri="{FF2B5EF4-FFF2-40B4-BE49-F238E27FC236}">
                  <a16:creationId xmlns:a16="http://schemas.microsoft.com/office/drawing/2014/main" id="{6CD31EF0-84B4-606C-EE7A-ECC2667DC2BA}"/>
                </a:ext>
              </a:extLst>
            </p:cNvPr>
            <p:cNvSpPr txBox="1"/>
            <p:nvPr/>
          </p:nvSpPr>
          <p:spPr>
            <a:xfrm>
              <a:off x="6577" y="-77947"/>
              <a:ext cx="671041" cy="391018"/>
            </a:xfrm>
            <a:prstGeom prst="rect">
              <a:avLst/>
            </a:prstGeom>
          </p:spPr>
          <p:txBody>
            <a:bodyPr lIns="50800" tIns="50800" rIns="50800" bIns="50800" rtlCol="0" anchor="ctr"/>
            <a:lstStyle/>
            <a:p>
              <a:pPr algn="ctr">
                <a:lnSpc>
                  <a:spcPts val="4620"/>
                </a:lnSpc>
              </a:pPr>
              <a:r>
                <a:rPr lang="en-US" sz="3200" spc="99" dirty="0">
                  <a:solidFill>
                    <a:srgbClr val="030303"/>
                  </a:solidFill>
                  <a:latin typeface="Arial" panose="020B0604020202020204" pitchFamily="34" charset="0"/>
                  <a:ea typeface="DIN Next LT Pro 1"/>
                  <a:cs typeface="Arial" panose="020B0604020202020204" pitchFamily="34" charset="0"/>
                  <a:sym typeface="DIN Next LT Pro 1"/>
                </a:rPr>
                <a:t>Level 4-6</a:t>
              </a:r>
            </a:p>
          </p:txBody>
        </p:sp>
      </p:grpSp>
      <p:grpSp>
        <p:nvGrpSpPr>
          <p:cNvPr id="59" name="Group 13">
            <a:extLst>
              <a:ext uri="{FF2B5EF4-FFF2-40B4-BE49-F238E27FC236}">
                <a16:creationId xmlns:a16="http://schemas.microsoft.com/office/drawing/2014/main" id="{9682DC85-F5B9-156B-6E2F-B1A91137D2F0}"/>
              </a:ext>
            </a:extLst>
          </p:cNvPr>
          <p:cNvGrpSpPr/>
          <p:nvPr/>
        </p:nvGrpSpPr>
        <p:grpSpPr>
          <a:xfrm>
            <a:off x="10579582" y="3276339"/>
            <a:ext cx="2925285" cy="1452626"/>
            <a:chOff x="-6580" y="-75260"/>
            <a:chExt cx="787428" cy="391018"/>
          </a:xfrm>
        </p:grpSpPr>
        <p:sp>
          <p:nvSpPr>
            <p:cNvPr id="60" name="Freeform 14">
              <a:extLst>
                <a:ext uri="{FF2B5EF4-FFF2-40B4-BE49-F238E27FC236}">
                  <a16:creationId xmlns:a16="http://schemas.microsoft.com/office/drawing/2014/main" id="{8F11EA07-3CFE-6F75-5BD6-27C68EB651CC}"/>
                </a:ext>
              </a:extLst>
            </p:cNvPr>
            <p:cNvSpPr/>
            <p:nvPr/>
          </p:nvSpPr>
          <p:spPr>
            <a:xfrm>
              <a:off x="0" y="0"/>
              <a:ext cx="780848" cy="257668"/>
            </a:xfrm>
            <a:custGeom>
              <a:avLst/>
              <a:gdLst/>
              <a:ahLst/>
              <a:cxnLst/>
              <a:rect l="l" t="t" r="r" b="b"/>
              <a:pathLst>
                <a:path w="780848" h="257668">
                  <a:moveTo>
                    <a:pt x="585636" y="0"/>
                  </a:moveTo>
                  <a:lnTo>
                    <a:pt x="0" y="0"/>
                  </a:lnTo>
                  <a:lnTo>
                    <a:pt x="0" y="257668"/>
                  </a:lnTo>
                  <a:lnTo>
                    <a:pt x="585636" y="257668"/>
                  </a:lnTo>
                  <a:lnTo>
                    <a:pt x="780848" y="128834"/>
                  </a:lnTo>
                  <a:lnTo>
                    <a:pt x="585636" y="0"/>
                  </a:lnTo>
                  <a:close/>
                </a:path>
              </a:pathLst>
            </a:custGeom>
            <a:solidFill>
              <a:srgbClr val="BCCF00"/>
            </a:solidFill>
          </p:spPr>
          <p:txBody>
            <a:bodyPr/>
            <a:lstStyle/>
            <a:p>
              <a:endParaRPr lang="en-GB" sz="1600">
                <a:latin typeface="Arial" panose="020B0604020202020204" pitchFamily="34" charset="0"/>
                <a:cs typeface="Arial" panose="020B0604020202020204" pitchFamily="34" charset="0"/>
              </a:endParaRPr>
            </a:p>
          </p:txBody>
        </p:sp>
        <p:sp>
          <p:nvSpPr>
            <p:cNvPr id="61" name="TextBox 15">
              <a:extLst>
                <a:ext uri="{FF2B5EF4-FFF2-40B4-BE49-F238E27FC236}">
                  <a16:creationId xmlns:a16="http://schemas.microsoft.com/office/drawing/2014/main" id="{25541374-FE3F-60FE-C94D-6DBB19857520}"/>
                </a:ext>
              </a:extLst>
            </p:cNvPr>
            <p:cNvSpPr txBox="1"/>
            <p:nvPr/>
          </p:nvSpPr>
          <p:spPr>
            <a:xfrm>
              <a:off x="-6580" y="-75260"/>
              <a:ext cx="671041" cy="391018"/>
            </a:xfrm>
            <a:prstGeom prst="rect">
              <a:avLst/>
            </a:prstGeom>
          </p:spPr>
          <p:txBody>
            <a:bodyPr lIns="50800" tIns="50800" rIns="50800" bIns="50800" rtlCol="0" anchor="ctr"/>
            <a:lstStyle/>
            <a:p>
              <a:pPr algn="ctr">
                <a:lnSpc>
                  <a:spcPts val="4620"/>
                </a:lnSpc>
              </a:pPr>
              <a:r>
                <a:rPr lang="en-US" sz="3200" spc="99" dirty="0">
                  <a:solidFill>
                    <a:srgbClr val="030303"/>
                  </a:solidFill>
                  <a:latin typeface="Arial" panose="020B0604020202020204" pitchFamily="34" charset="0"/>
                  <a:ea typeface="DIN Next LT Pro 1"/>
                  <a:cs typeface="Arial" panose="020B0604020202020204" pitchFamily="34" charset="0"/>
                  <a:sym typeface="DIN Next LT Pro 1"/>
                </a:rPr>
                <a:t>Level 7-8</a:t>
              </a:r>
            </a:p>
          </p:txBody>
        </p:sp>
      </p:grpSp>
      <p:grpSp>
        <p:nvGrpSpPr>
          <p:cNvPr id="62" name="Group 16">
            <a:extLst>
              <a:ext uri="{FF2B5EF4-FFF2-40B4-BE49-F238E27FC236}">
                <a16:creationId xmlns:a16="http://schemas.microsoft.com/office/drawing/2014/main" id="{A12AB437-506F-03FC-D827-7DFBD4D269BA}"/>
              </a:ext>
            </a:extLst>
          </p:cNvPr>
          <p:cNvGrpSpPr/>
          <p:nvPr/>
        </p:nvGrpSpPr>
        <p:grpSpPr>
          <a:xfrm rot="-10800000">
            <a:off x="990600" y="4684272"/>
            <a:ext cx="2865440" cy="1186110"/>
            <a:chOff x="0" y="0"/>
            <a:chExt cx="7620000" cy="3154197"/>
          </a:xfrm>
        </p:grpSpPr>
        <p:sp>
          <p:nvSpPr>
            <p:cNvPr id="63" name="Freeform 17">
              <a:extLst>
                <a:ext uri="{FF2B5EF4-FFF2-40B4-BE49-F238E27FC236}">
                  <a16:creationId xmlns:a16="http://schemas.microsoft.com/office/drawing/2014/main" id="{DDA8CF78-9A5E-7201-9BAA-57479499D713}"/>
                </a:ext>
              </a:extLst>
            </p:cNvPr>
            <p:cNvSpPr/>
            <p:nvPr/>
          </p:nvSpPr>
          <p:spPr>
            <a:xfrm>
              <a:off x="-1270" y="-2540"/>
              <a:ext cx="7623809" cy="3156736"/>
            </a:xfrm>
            <a:custGeom>
              <a:avLst/>
              <a:gdLst/>
              <a:ahLst/>
              <a:cxnLst/>
              <a:rect l="l" t="t" r="r" b="b"/>
              <a:pathLst>
                <a:path w="7623809" h="3156736">
                  <a:moveTo>
                    <a:pt x="3810" y="0"/>
                  </a:moveTo>
                  <a:lnTo>
                    <a:pt x="0" y="2266466"/>
                  </a:lnTo>
                  <a:lnTo>
                    <a:pt x="0" y="2624607"/>
                  </a:lnTo>
                  <a:lnTo>
                    <a:pt x="3591560" y="2627147"/>
                  </a:lnTo>
                  <a:lnTo>
                    <a:pt x="3810000" y="3156736"/>
                  </a:lnTo>
                  <a:lnTo>
                    <a:pt x="4028440" y="2627147"/>
                  </a:lnTo>
                  <a:lnTo>
                    <a:pt x="7620000" y="2629686"/>
                  </a:lnTo>
                  <a:lnTo>
                    <a:pt x="7620000" y="2271547"/>
                  </a:lnTo>
                  <a:lnTo>
                    <a:pt x="7623809" y="5080"/>
                  </a:lnTo>
                  <a:lnTo>
                    <a:pt x="3810" y="0"/>
                  </a:lnTo>
                  <a:close/>
                </a:path>
              </a:pathLst>
            </a:custGeom>
            <a:solidFill>
              <a:srgbClr val="EEF3BF"/>
            </a:solidFill>
          </p:spPr>
          <p:txBody>
            <a:bodyPr/>
            <a:lstStyle/>
            <a:p>
              <a:endParaRPr lang="en-GB"/>
            </a:p>
          </p:txBody>
        </p:sp>
      </p:grpSp>
      <p:grpSp>
        <p:nvGrpSpPr>
          <p:cNvPr id="64" name="Group 18">
            <a:extLst>
              <a:ext uri="{FF2B5EF4-FFF2-40B4-BE49-F238E27FC236}">
                <a16:creationId xmlns:a16="http://schemas.microsoft.com/office/drawing/2014/main" id="{EBFB7344-D8EC-E946-AC55-AB70FBC4DDCE}"/>
              </a:ext>
            </a:extLst>
          </p:cNvPr>
          <p:cNvGrpSpPr/>
          <p:nvPr/>
        </p:nvGrpSpPr>
        <p:grpSpPr>
          <a:xfrm rot="-10800000">
            <a:off x="1008300" y="6038134"/>
            <a:ext cx="2865440" cy="1093404"/>
            <a:chOff x="0" y="0"/>
            <a:chExt cx="7620000" cy="2907666"/>
          </a:xfrm>
        </p:grpSpPr>
        <p:sp>
          <p:nvSpPr>
            <p:cNvPr id="65" name="Freeform 19">
              <a:extLst>
                <a:ext uri="{FF2B5EF4-FFF2-40B4-BE49-F238E27FC236}">
                  <a16:creationId xmlns:a16="http://schemas.microsoft.com/office/drawing/2014/main" id="{DD406C80-E338-B3B0-DDF7-D0196712A609}"/>
                </a:ext>
              </a:extLst>
            </p:cNvPr>
            <p:cNvSpPr/>
            <p:nvPr/>
          </p:nvSpPr>
          <p:spPr>
            <a:xfrm>
              <a:off x="-1270" y="-2540"/>
              <a:ext cx="7623809" cy="2910206"/>
            </a:xfrm>
            <a:custGeom>
              <a:avLst/>
              <a:gdLst/>
              <a:ahLst/>
              <a:cxnLst/>
              <a:rect l="l" t="t" r="r" b="b"/>
              <a:pathLst>
                <a:path w="7623809" h="2910206">
                  <a:moveTo>
                    <a:pt x="3810" y="0"/>
                  </a:moveTo>
                  <a:lnTo>
                    <a:pt x="0" y="2019935"/>
                  </a:lnTo>
                  <a:lnTo>
                    <a:pt x="0" y="2378076"/>
                  </a:lnTo>
                  <a:lnTo>
                    <a:pt x="3591560" y="2380616"/>
                  </a:lnTo>
                  <a:lnTo>
                    <a:pt x="3810000" y="2910206"/>
                  </a:lnTo>
                  <a:lnTo>
                    <a:pt x="4028440" y="2380616"/>
                  </a:lnTo>
                  <a:lnTo>
                    <a:pt x="7620000" y="2383156"/>
                  </a:lnTo>
                  <a:lnTo>
                    <a:pt x="7620000" y="2025016"/>
                  </a:lnTo>
                  <a:lnTo>
                    <a:pt x="7623809" y="5080"/>
                  </a:lnTo>
                  <a:lnTo>
                    <a:pt x="3810" y="0"/>
                  </a:lnTo>
                  <a:close/>
                </a:path>
              </a:pathLst>
            </a:custGeom>
            <a:solidFill>
              <a:srgbClr val="EEF3BF"/>
            </a:solidFill>
          </p:spPr>
          <p:txBody>
            <a:bodyPr/>
            <a:lstStyle/>
            <a:p>
              <a:endParaRPr lang="en-GB"/>
            </a:p>
          </p:txBody>
        </p:sp>
      </p:grpSp>
      <p:grpSp>
        <p:nvGrpSpPr>
          <p:cNvPr id="66" name="Group 20">
            <a:extLst>
              <a:ext uri="{FF2B5EF4-FFF2-40B4-BE49-F238E27FC236}">
                <a16:creationId xmlns:a16="http://schemas.microsoft.com/office/drawing/2014/main" id="{C85254B0-35DE-1563-7DDC-7F3C3C35E58D}"/>
              </a:ext>
            </a:extLst>
          </p:cNvPr>
          <p:cNvGrpSpPr/>
          <p:nvPr/>
        </p:nvGrpSpPr>
        <p:grpSpPr>
          <a:xfrm rot="-10800000">
            <a:off x="4279072" y="4684272"/>
            <a:ext cx="2865440" cy="1186110"/>
            <a:chOff x="0" y="0"/>
            <a:chExt cx="7620000" cy="3154197"/>
          </a:xfrm>
        </p:grpSpPr>
        <p:sp>
          <p:nvSpPr>
            <p:cNvPr id="67" name="Freeform 21">
              <a:extLst>
                <a:ext uri="{FF2B5EF4-FFF2-40B4-BE49-F238E27FC236}">
                  <a16:creationId xmlns:a16="http://schemas.microsoft.com/office/drawing/2014/main" id="{4B16A82A-3EF0-682E-C46D-838599A6937E}"/>
                </a:ext>
              </a:extLst>
            </p:cNvPr>
            <p:cNvSpPr/>
            <p:nvPr/>
          </p:nvSpPr>
          <p:spPr>
            <a:xfrm>
              <a:off x="-1270" y="-2540"/>
              <a:ext cx="7623809" cy="3156736"/>
            </a:xfrm>
            <a:custGeom>
              <a:avLst/>
              <a:gdLst/>
              <a:ahLst/>
              <a:cxnLst/>
              <a:rect l="l" t="t" r="r" b="b"/>
              <a:pathLst>
                <a:path w="7623809" h="3156736">
                  <a:moveTo>
                    <a:pt x="3810" y="0"/>
                  </a:moveTo>
                  <a:lnTo>
                    <a:pt x="0" y="2266466"/>
                  </a:lnTo>
                  <a:lnTo>
                    <a:pt x="0" y="2624607"/>
                  </a:lnTo>
                  <a:lnTo>
                    <a:pt x="3591560" y="2627147"/>
                  </a:lnTo>
                  <a:lnTo>
                    <a:pt x="3810000" y="3156736"/>
                  </a:lnTo>
                  <a:lnTo>
                    <a:pt x="4028440" y="2627147"/>
                  </a:lnTo>
                  <a:lnTo>
                    <a:pt x="7620000" y="2629686"/>
                  </a:lnTo>
                  <a:lnTo>
                    <a:pt x="7620000" y="2271547"/>
                  </a:lnTo>
                  <a:lnTo>
                    <a:pt x="7623809" y="5080"/>
                  </a:lnTo>
                  <a:lnTo>
                    <a:pt x="3810" y="0"/>
                  </a:lnTo>
                  <a:close/>
                </a:path>
              </a:pathLst>
            </a:custGeom>
            <a:solidFill>
              <a:srgbClr val="DDE77F"/>
            </a:solidFill>
          </p:spPr>
          <p:txBody>
            <a:bodyPr/>
            <a:lstStyle/>
            <a:p>
              <a:endParaRPr lang="en-GB"/>
            </a:p>
          </p:txBody>
        </p:sp>
      </p:grpSp>
      <p:grpSp>
        <p:nvGrpSpPr>
          <p:cNvPr id="68" name="Group 22">
            <a:extLst>
              <a:ext uri="{FF2B5EF4-FFF2-40B4-BE49-F238E27FC236}">
                <a16:creationId xmlns:a16="http://schemas.microsoft.com/office/drawing/2014/main" id="{09BBF23B-6BA6-3E97-423E-5B829E549D23}"/>
              </a:ext>
            </a:extLst>
          </p:cNvPr>
          <p:cNvGrpSpPr/>
          <p:nvPr/>
        </p:nvGrpSpPr>
        <p:grpSpPr>
          <a:xfrm rot="-10800000">
            <a:off x="7331161" y="5945428"/>
            <a:ext cx="2865440" cy="1186110"/>
            <a:chOff x="0" y="0"/>
            <a:chExt cx="7620000" cy="3154197"/>
          </a:xfrm>
        </p:grpSpPr>
        <p:sp>
          <p:nvSpPr>
            <p:cNvPr id="69" name="Freeform 23">
              <a:extLst>
                <a:ext uri="{FF2B5EF4-FFF2-40B4-BE49-F238E27FC236}">
                  <a16:creationId xmlns:a16="http://schemas.microsoft.com/office/drawing/2014/main" id="{F8BDFD97-EA58-838D-2B57-95EA881C46E9}"/>
                </a:ext>
              </a:extLst>
            </p:cNvPr>
            <p:cNvSpPr/>
            <p:nvPr/>
          </p:nvSpPr>
          <p:spPr>
            <a:xfrm>
              <a:off x="-1270" y="-2540"/>
              <a:ext cx="7623809" cy="3156736"/>
            </a:xfrm>
            <a:custGeom>
              <a:avLst/>
              <a:gdLst/>
              <a:ahLst/>
              <a:cxnLst/>
              <a:rect l="l" t="t" r="r" b="b"/>
              <a:pathLst>
                <a:path w="7623809" h="3156736">
                  <a:moveTo>
                    <a:pt x="3810" y="0"/>
                  </a:moveTo>
                  <a:lnTo>
                    <a:pt x="0" y="2266466"/>
                  </a:lnTo>
                  <a:lnTo>
                    <a:pt x="0" y="2624607"/>
                  </a:lnTo>
                  <a:lnTo>
                    <a:pt x="3591560" y="2627147"/>
                  </a:lnTo>
                  <a:lnTo>
                    <a:pt x="3810000" y="3156736"/>
                  </a:lnTo>
                  <a:lnTo>
                    <a:pt x="4028440" y="2627147"/>
                  </a:lnTo>
                  <a:lnTo>
                    <a:pt x="7620000" y="2629686"/>
                  </a:lnTo>
                  <a:lnTo>
                    <a:pt x="7620000" y="2271547"/>
                  </a:lnTo>
                  <a:lnTo>
                    <a:pt x="7623809" y="5080"/>
                  </a:lnTo>
                  <a:lnTo>
                    <a:pt x="3810" y="0"/>
                  </a:lnTo>
                  <a:close/>
                </a:path>
              </a:pathLst>
            </a:custGeom>
            <a:gradFill rotWithShape="1">
              <a:gsLst>
                <a:gs pos="0">
                  <a:srgbClr val="CDDB40">
                    <a:alpha val="100000"/>
                  </a:srgbClr>
                </a:gs>
                <a:gs pos="100000">
                  <a:srgbClr val="BCCF00">
                    <a:alpha val="100000"/>
                  </a:srgbClr>
                </a:gs>
              </a:gsLst>
              <a:lin ang="0"/>
            </a:gradFill>
          </p:spPr>
          <p:txBody>
            <a:bodyPr/>
            <a:lstStyle/>
            <a:p>
              <a:endParaRPr lang="en-GB"/>
            </a:p>
          </p:txBody>
        </p:sp>
      </p:grpSp>
      <p:grpSp>
        <p:nvGrpSpPr>
          <p:cNvPr id="70" name="Group 24">
            <a:extLst>
              <a:ext uri="{FF2B5EF4-FFF2-40B4-BE49-F238E27FC236}">
                <a16:creationId xmlns:a16="http://schemas.microsoft.com/office/drawing/2014/main" id="{273E0650-C6BB-86FE-4E2C-4300F30A414C}"/>
              </a:ext>
            </a:extLst>
          </p:cNvPr>
          <p:cNvGrpSpPr/>
          <p:nvPr/>
        </p:nvGrpSpPr>
        <p:grpSpPr>
          <a:xfrm>
            <a:off x="4279072" y="6142006"/>
            <a:ext cx="9042956" cy="989533"/>
            <a:chOff x="0" y="0"/>
            <a:chExt cx="2434182" cy="266362"/>
          </a:xfrm>
        </p:grpSpPr>
        <p:sp>
          <p:nvSpPr>
            <p:cNvPr id="71" name="Freeform 25">
              <a:extLst>
                <a:ext uri="{FF2B5EF4-FFF2-40B4-BE49-F238E27FC236}">
                  <a16:creationId xmlns:a16="http://schemas.microsoft.com/office/drawing/2014/main" id="{D191A120-3C51-439F-665F-1E6B194770CA}"/>
                </a:ext>
              </a:extLst>
            </p:cNvPr>
            <p:cNvSpPr/>
            <p:nvPr/>
          </p:nvSpPr>
          <p:spPr>
            <a:xfrm>
              <a:off x="0" y="0"/>
              <a:ext cx="2434182" cy="266362"/>
            </a:xfrm>
            <a:custGeom>
              <a:avLst/>
              <a:gdLst/>
              <a:ahLst/>
              <a:cxnLst/>
              <a:rect l="l" t="t" r="r" b="b"/>
              <a:pathLst>
                <a:path w="2434182" h="266362">
                  <a:moveTo>
                    <a:pt x="0" y="0"/>
                  </a:moveTo>
                  <a:lnTo>
                    <a:pt x="2434182" y="0"/>
                  </a:lnTo>
                  <a:lnTo>
                    <a:pt x="2434182" y="266362"/>
                  </a:lnTo>
                  <a:lnTo>
                    <a:pt x="0" y="266362"/>
                  </a:lnTo>
                  <a:close/>
                </a:path>
              </a:pathLst>
            </a:custGeom>
            <a:gradFill rotWithShape="1">
              <a:gsLst>
                <a:gs pos="0">
                  <a:srgbClr val="DDE77F">
                    <a:alpha val="100000"/>
                  </a:srgbClr>
                </a:gs>
                <a:gs pos="100000">
                  <a:srgbClr val="BCCF00">
                    <a:alpha val="100000"/>
                  </a:srgbClr>
                </a:gs>
              </a:gsLst>
              <a:lin ang="0"/>
            </a:gradFill>
          </p:spPr>
          <p:txBody>
            <a:bodyPr/>
            <a:lstStyle/>
            <a:p>
              <a:endParaRPr lang="en-GB"/>
            </a:p>
          </p:txBody>
        </p:sp>
        <p:sp>
          <p:nvSpPr>
            <p:cNvPr id="72" name="TextBox 26">
              <a:extLst>
                <a:ext uri="{FF2B5EF4-FFF2-40B4-BE49-F238E27FC236}">
                  <a16:creationId xmlns:a16="http://schemas.microsoft.com/office/drawing/2014/main" id="{D3729FCB-14F1-15B6-24DC-99EA3927EFF6}"/>
                </a:ext>
              </a:extLst>
            </p:cNvPr>
            <p:cNvSpPr txBox="1"/>
            <p:nvPr/>
          </p:nvSpPr>
          <p:spPr>
            <a:xfrm>
              <a:off x="0" y="-9525"/>
              <a:ext cx="2434182" cy="275887"/>
            </a:xfrm>
            <a:prstGeom prst="rect">
              <a:avLst/>
            </a:prstGeom>
          </p:spPr>
          <p:txBody>
            <a:bodyPr lIns="50800" tIns="50800" rIns="50800" bIns="50800" rtlCol="0" anchor="ctr"/>
            <a:lstStyle/>
            <a:p>
              <a:pPr algn="ctr">
                <a:lnSpc>
                  <a:spcPts val="3120"/>
                </a:lnSpc>
              </a:pPr>
              <a:endParaRPr/>
            </a:p>
          </p:txBody>
        </p:sp>
      </p:grpSp>
      <p:grpSp>
        <p:nvGrpSpPr>
          <p:cNvPr id="73" name="Group 27">
            <a:extLst>
              <a:ext uri="{FF2B5EF4-FFF2-40B4-BE49-F238E27FC236}">
                <a16:creationId xmlns:a16="http://schemas.microsoft.com/office/drawing/2014/main" id="{76BF47EB-76E3-D4A3-03E8-A40858EC77FA}"/>
              </a:ext>
            </a:extLst>
          </p:cNvPr>
          <p:cNvGrpSpPr/>
          <p:nvPr/>
        </p:nvGrpSpPr>
        <p:grpSpPr>
          <a:xfrm rot="-10800000">
            <a:off x="4279072" y="7299291"/>
            <a:ext cx="2865440" cy="1186110"/>
            <a:chOff x="0" y="0"/>
            <a:chExt cx="7620000" cy="3154197"/>
          </a:xfrm>
        </p:grpSpPr>
        <p:sp>
          <p:nvSpPr>
            <p:cNvPr id="74" name="Freeform 28">
              <a:extLst>
                <a:ext uri="{FF2B5EF4-FFF2-40B4-BE49-F238E27FC236}">
                  <a16:creationId xmlns:a16="http://schemas.microsoft.com/office/drawing/2014/main" id="{FEC24267-1840-7AE2-AA76-6522D6994729}"/>
                </a:ext>
              </a:extLst>
            </p:cNvPr>
            <p:cNvSpPr/>
            <p:nvPr/>
          </p:nvSpPr>
          <p:spPr>
            <a:xfrm>
              <a:off x="-1270" y="-2540"/>
              <a:ext cx="7623809" cy="3156736"/>
            </a:xfrm>
            <a:custGeom>
              <a:avLst/>
              <a:gdLst/>
              <a:ahLst/>
              <a:cxnLst/>
              <a:rect l="l" t="t" r="r" b="b"/>
              <a:pathLst>
                <a:path w="7623809" h="3156736">
                  <a:moveTo>
                    <a:pt x="3810" y="0"/>
                  </a:moveTo>
                  <a:lnTo>
                    <a:pt x="0" y="2266466"/>
                  </a:lnTo>
                  <a:lnTo>
                    <a:pt x="0" y="2624607"/>
                  </a:lnTo>
                  <a:lnTo>
                    <a:pt x="3591560" y="2627147"/>
                  </a:lnTo>
                  <a:lnTo>
                    <a:pt x="3810000" y="3156736"/>
                  </a:lnTo>
                  <a:lnTo>
                    <a:pt x="4028440" y="2627147"/>
                  </a:lnTo>
                  <a:lnTo>
                    <a:pt x="7620000" y="2629686"/>
                  </a:lnTo>
                  <a:lnTo>
                    <a:pt x="7620000" y="2271547"/>
                  </a:lnTo>
                  <a:lnTo>
                    <a:pt x="7623809" y="5080"/>
                  </a:lnTo>
                  <a:lnTo>
                    <a:pt x="3810" y="0"/>
                  </a:lnTo>
                  <a:close/>
                </a:path>
              </a:pathLst>
            </a:custGeom>
            <a:solidFill>
              <a:srgbClr val="DDE77F"/>
            </a:solidFill>
          </p:spPr>
          <p:txBody>
            <a:bodyPr/>
            <a:lstStyle/>
            <a:p>
              <a:endParaRPr lang="en-GB"/>
            </a:p>
          </p:txBody>
        </p:sp>
      </p:grpSp>
      <p:grpSp>
        <p:nvGrpSpPr>
          <p:cNvPr id="75" name="Group 29">
            <a:extLst>
              <a:ext uri="{FF2B5EF4-FFF2-40B4-BE49-F238E27FC236}">
                <a16:creationId xmlns:a16="http://schemas.microsoft.com/office/drawing/2014/main" id="{5044CD70-A012-2B83-4A4F-DEA10FBA69E7}"/>
              </a:ext>
            </a:extLst>
          </p:cNvPr>
          <p:cNvGrpSpPr/>
          <p:nvPr/>
        </p:nvGrpSpPr>
        <p:grpSpPr>
          <a:xfrm rot="-10800000">
            <a:off x="7367479" y="4684272"/>
            <a:ext cx="2865440" cy="1186110"/>
            <a:chOff x="0" y="0"/>
            <a:chExt cx="7620000" cy="3154197"/>
          </a:xfrm>
        </p:grpSpPr>
        <p:sp>
          <p:nvSpPr>
            <p:cNvPr id="76" name="Freeform 30">
              <a:extLst>
                <a:ext uri="{FF2B5EF4-FFF2-40B4-BE49-F238E27FC236}">
                  <a16:creationId xmlns:a16="http://schemas.microsoft.com/office/drawing/2014/main" id="{AB999D50-AD06-569C-EF65-5BFFCDA14802}"/>
                </a:ext>
              </a:extLst>
            </p:cNvPr>
            <p:cNvSpPr/>
            <p:nvPr/>
          </p:nvSpPr>
          <p:spPr>
            <a:xfrm>
              <a:off x="-1270" y="-2540"/>
              <a:ext cx="7623809" cy="3156736"/>
            </a:xfrm>
            <a:custGeom>
              <a:avLst/>
              <a:gdLst/>
              <a:ahLst/>
              <a:cxnLst/>
              <a:rect l="l" t="t" r="r" b="b"/>
              <a:pathLst>
                <a:path w="7623809" h="3156736">
                  <a:moveTo>
                    <a:pt x="3810" y="0"/>
                  </a:moveTo>
                  <a:lnTo>
                    <a:pt x="0" y="2266466"/>
                  </a:lnTo>
                  <a:lnTo>
                    <a:pt x="0" y="2624607"/>
                  </a:lnTo>
                  <a:lnTo>
                    <a:pt x="3591560" y="2627147"/>
                  </a:lnTo>
                  <a:lnTo>
                    <a:pt x="3810000" y="3156736"/>
                  </a:lnTo>
                  <a:lnTo>
                    <a:pt x="4028440" y="2627147"/>
                  </a:lnTo>
                  <a:lnTo>
                    <a:pt x="7620000" y="2629686"/>
                  </a:lnTo>
                  <a:lnTo>
                    <a:pt x="7620000" y="2271547"/>
                  </a:lnTo>
                  <a:lnTo>
                    <a:pt x="7623809" y="5080"/>
                  </a:lnTo>
                  <a:lnTo>
                    <a:pt x="3810" y="0"/>
                  </a:lnTo>
                  <a:close/>
                </a:path>
              </a:pathLst>
            </a:custGeom>
            <a:solidFill>
              <a:srgbClr val="CDDB40"/>
            </a:solidFill>
          </p:spPr>
          <p:txBody>
            <a:bodyPr/>
            <a:lstStyle/>
            <a:p>
              <a:endParaRPr lang="en-GB"/>
            </a:p>
          </p:txBody>
        </p:sp>
      </p:grpSp>
      <p:grpSp>
        <p:nvGrpSpPr>
          <p:cNvPr id="77" name="Group 31">
            <a:extLst>
              <a:ext uri="{FF2B5EF4-FFF2-40B4-BE49-F238E27FC236}">
                <a16:creationId xmlns:a16="http://schemas.microsoft.com/office/drawing/2014/main" id="{DC04781E-E22D-F474-9FFD-083BE73D1612}"/>
              </a:ext>
            </a:extLst>
          </p:cNvPr>
          <p:cNvGrpSpPr/>
          <p:nvPr/>
        </p:nvGrpSpPr>
        <p:grpSpPr>
          <a:xfrm rot="-10800000">
            <a:off x="10456588" y="4684272"/>
            <a:ext cx="2865440" cy="1186110"/>
            <a:chOff x="0" y="0"/>
            <a:chExt cx="7620000" cy="3154197"/>
          </a:xfrm>
        </p:grpSpPr>
        <p:sp>
          <p:nvSpPr>
            <p:cNvPr id="78" name="Freeform 32">
              <a:extLst>
                <a:ext uri="{FF2B5EF4-FFF2-40B4-BE49-F238E27FC236}">
                  <a16:creationId xmlns:a16="http://schemas.microsoft.com/office/drawing/2014/main" id="{0076BF18-86AC-09D7-F303-9C405BD776C5}"/>
                </a:ext>
              </a:extLst>
            </p:cNvPr>
            <p:cNvSpPr/>
            <p:nvPr/>
          </p:nvSpPr>
          <p:spPr>
            <a:xfrm>
              <a:off x="-1270" y="-2540"/>
              <a:ext cx="7623809" cy="3156736"/>
            </a:xfrm>
            <a:custGeom>
              <a:avLst/>
              <a:gdLst/>
              <a:ahLst/>
              <a:cxnLst/>
              <a:rect l="l" t="t" r="r" b="b"/>
              <a:pathLst>
                <a:path w="7623809" h="3156736">
                  <a:moveTo>
                    <a:pt x="3810" y="0"/>
                  </a:moveTo>
                  <a:lnTo>
                    <a:pt x="0" y="2266466"/>
                  </a:lnTo>
                  <a:lnTo>
                    <a:pt x="0" y="2624607"/>
                  </a:lnTo>
                  <a:lnTo>
                    <a:pt x="3591560" y="2627147"/>
                  </a:lnTo>
                  <a:lnTo>
                    <a:pt x="3810000" y="3156736"/>
                  </a:lnTo>
                  <a:lnTo>
                    <a:pt x="4028440" y="2627147"/>
                  </a:lnTo>
                  <a:lnTo>
                    <a:pt x="7620000" y="2629686"/>
                  </a:lnTo>
                  <a:lnTo>
                    <a:pt x="7620000" y="2271547"/>
                  </a:lnTo>
                  <a:lnTo>
                    <a:pt x="7623809" y="5080"/>
                  </a:lnTo>
                  <a:lnTo>
                    <a:pt x="3810" y="0"/>
                  </a:lnTo>
                  <a:close/>
                </a:path>
              </a:pathLst>
            </a:custGeom>
            <a:solidFill>
              <a:srgbClr val="BCCF00"/>
            </a:solidFill>
          </p:spPr>
          <p:txBody>
            <a:bodyPr/>
            <a:lstStyle/>
            <a:p>
              <a:endParaRPr lang="en-GB"/>
            </a:p>
          </p:txBody>
        </p:sp>
      </p:grpSp>
      <p:sp>
        <p:nvSpPr>
          <p:cNvPr id="79" name="TextBox 33">
            <a:extLst>
              <a:ext uri="{FF2B5EF4-FFF2-40B4-BE49-F238E27FC236}">
                <a16:creationId xmlns:a16="http://schemas.microsoft.com/office/drawing/2014/main" id="{82925F6D-EBB0-B322-FE99-1494A218A3FC}"/>
              </a:ext>
            </a:extLst>
          </p:cNvPr>
          <p:cNvSpPr txBox="1"/>
          <p:nvPr/>
        </p:nvSpPr>
        <p:spPr>
          <a:xfrm>
            <a:off x="11053677" y="5048812"/>
            <a:ext cx="1671262" cy="504946"/>
          </a:xfrm>
          <a:prstGeom prst="rect">
            <a:avLst/>
          </a:prstGeom>
        </p:spPr>
        <p:txBody>
          <a:bodyPr lIns="0" tIns="0" rIns="0" bIns="0" rtlCol="0" anchor="t">
            <a:spAutoFit/>
          </a:bodyPr>
          <a:lstStyle/>
          <a:p>
            <a:pPr algn="ctr">
              <a:lnSpc>
                <a:spcPts val="4383"/>
              </a:lnSpc>
            </a:pPr>
            <a:r>
              <a:rPr lang="en-US" sz="2800" dirty="0">
                <a:solidFill>
                  <a:srgbClr val="030303"/>
                </a:solidFill>
                <a:latin typeface="Arial" panose="020B0604020202020204" pitchFamily="34" charset="0"/>
                <a:ea typeface="DIN Next LT Pro 3"/>
                <a:cs typeface="Arial" panose="020B0604020202020204" pitchFamily="34" charset="0"/>
                <a:sym typeface="DIN Next LT Pro 3"/>
              </a:rPr>
              <a:t>Post grad</a:t>
            </a:r>
          </a:p>
        </p:txBody>
      </p:sp>
      <p:grpSp>
        <p:nvGrpSpPr>
          <p:cNvPr id="80" name="Group 34">
            <a:extLst>
              <a:ext uri="{FF2B5EF4-FFF2-40B4-BE49-F238E27FC236}">
                <a16:creationId xmlns:a16="http://schemas.microsoft.com/office/drawing/2014/main" id="{9FC26C2D-716B-4E87-BBDB-36B666E198B8}"/>
              </a:ext>
            </a:extLst>
          </p:cNvPr>
          <p:cNvGrpSpPr/>
          <p:nvPr/>
        </p:nvGrpSpPr>
        <p:grpSpPr>
          <a:xfrm rot="-10800000">
            <a:off x="5953635" y="8561602"/>
            <a:ext cx="2865440" cy="1144008"/>
            <a:chOff x="0" y="0"/>
            <a:chExt cx="7620000" cy="3154197"/>
          </a:xfrm>
        </p:grpSpPr>
        <p:sp>
          <p:nvSpPr>
            <p:cNvPr id="81" name="Freeform 35">
              <a:extLst>
                <a:ext uri="{FF2B5EF4-FFF2-40B4-BE49-F238E27FC236}">
                  <a16:creationId xmlns:a16="http://schemas.microsoft.com/office/drawing/2014/main" id="{8348B20C-22C4-5305-51A5-53537DF6A698}"/>
                </a:ext>
              </a:extLst>
            </p:cNvPr>
            <p:cNvSpPr/>
            <p:nvPr/>
          </p:nvSpPr>
          <p:spPr>
            <a:xfrm>
              <a:off x="-1270" y="-2540"/>
              <a:ext cx="7623809" cy="3156736"/>
            </a:xfrm>
            <a:custGeom>
              <a:avLst/>
              <a:gdLst/>
              <a:ahLst/>
              <a:cxnLst/>
              <a:rect l="l" t="t" r="r" b="b"/>
              <a:pathLst>
                <a:path w="7623809" h="3156736">
                  <a:moveTo>
                    <a:pt x="3810" y="0"/>
                  </a:moveTo>
                  <a:lnTo>
                    <a:pt x="0" y="2266466"/>
                  </a:lnTo>
                  <a:lnTo>
                    <a:pt x="0" y="2624607"/>
                  </a:lnTo>
                  <a:lnTo>
                    <a:pt x="3591560" y="2627147"/>
                  </a:lnTo>
                  <a:lnTo>
                    <a:pt x="3810000" y="3156736"/>
                  </a:lnTo>
                  <a:lnTo>
                    <a:pt x="4028440" y="2627147"/>
                  </a:lnTo>
                  <a:lnTo>
                    <a:pt x="7620000" y="2629686"/>
                  </a:lnTo>
                  <a:lnTo>
                    <a:pt x="7620000" y="2271547"/>
                  </a:lnTo>
                  <a:lnTo>
                    <a:pt x="7623809" y="5080"/>
                  </a:lnTo>
                  <a:lnTo>
                    <a:pt x="3810" y="0"/>
                  </a:lnTo>
                  <a:close/>
                </a:path>
              </a:pathLst>
            </a:custGeom>
            <a:gradFill rotWithShape="1">
              <a:gsLst>
                <a:gs pos="0">
                  <a:srgbClr val="CDDB40">
                    <a:alpha val="100000"/>
                  </a:srgbClr>
                </a:gs>
                <a:gs pos="100000">
                  <a:srgbClr val="BCCF00">
                    <a:alpha val="100000"/>
                  </a:srgbClr>
                </a:gs>
              </a:gsLst>
              <a:lin ang="0"/>
            </a:gradFill>
          </p:spPr>
          <p:txBody>
            <a:bodyPr/>
            <a:lstStyle/>
            <a:p>
              <a:endParaRPr lang="en-GB"/>
            </a:p>
          </p:txBody>
        </p:sp>
      </p:grpSp>
      <p:grpSp>
        <p:nvGrpSpPr>
          <p:cNvPr id="82" name="Group 36">
            <a:extLst>
              <a:ext uri="{FF2B5EF4-FFF2-40B4-BE49-F238E27FC236}">
                <a16:creationId xmlns:a16="http://schemas.microsoft.com/office/drawing/2014/main" id="{8F890C2C-AF50-110F-3683-552810739553}"/>
              </a:ext>
            </a:extLst>
          </p:cNvPr>
          <p:cNvGrpSpPr/>
          <p:nvPr/>
        </p:nvGrpSpPr>
        <p:grpSpPr>
          <a:xfrm>
            <a:off x="1008300" y="8758179"/>
            <a:ext cx="12313728" cy="989533"/>
            <a:chOff x="0" y="0"/>
            <a:chExt cx="3314608" cy="266362"/>
          </a:xfrm>
        </p:grpSpPr>
        <p:sp>
          <p:nvSpPr>
            <p:cNvPr id="83" name="Freeform 37">
              <a:extLst>
                <a:ext uri="{FF2B5EF4-FFF2-40B4-BE49-F238E27FC236}">
                  <a16:creationId xmlns:a16="http://schemas.microsoft.com/office/drawing/2014/main" id="{C5F4C96D-636A-71DB-DCE5-56EDBADF1B38}"/>
                </a:ext>
              </a:extLst>
            </p:cNvPr>
            <p:cNvSpPr/>
            <p:nvPr/>
          </p:nvSpPr>
          <p:spPr>
            <a:xfrm>
              <a:off x="0" y="0"/>
              <a:ext cx="3314609" cy="266362"/>
            </a:xfrm>
            <a:custGeom>
              <a:avLst/>
              <a:gdLst/>
              <a:ahLst/>
              <a:cxnLst/>
              <a:rect l="l" t="t" r="r" b="b"/>
              <a:pathLst>
                <a:path w="3314609" h="266362">
                  <a:moveTo>
                    <a:pt x="0" y="0"/>
                  </a:moveTo>
                  <a:lnTo>
                    <a:pt x="3314609" y="0"/>
                  </a:lnTo>
                  <a:lnTo>
                    <a:pt x="3314609" y="266362"/>
                  </a:lnTo>
                  <a:lnTo>
                    <a:pt x="0" y="266362"/>
                  </a:lnTo>
                  <a:close/>
                </a:path>
              </a:pathLst>
            </a:custGeom>
            <a:gradFill rotWithShape="1">
              <a:gsLst>
                <a:gs pos="0">
                  <a:srgbClr val="EEF3BF">
                    <a:alpha val="100000"/>
                  </a:srgbClr>
                </a:gs>
                <a:gs pos="100000">
                  <a:srgbClr val="BCCF00">
                    <a:alpha val="100000"/>
                  </a:srgbClr>
                </a:gs>
              </a:gsLst>
              <a:lin ang="0"/>
            </a:gradFill>
          </p:spPr>
          <p:txBody>
            <a:bodyPr/>
            <a:lstStyle/>
            <a:p>
              <a:endParaRPr lang="en-GB"/>
            </a:p>
          </p:txBody>
        </p:sp>
        <p:sp>
          <p:nvSpPr>
            <p:cNvPr id="84" name="TextBox 38">
              <a:extLst>
                <a:ext uri="{FF2B5EF4-FFF2-40B4-BE49-F238E27FC236}">
                  <a16:creationId xmlns:a16="http://schemas.microsoft.com/office/drawing/2014/main" id="{4298E38A-713A-CCD2-FBAF-A90B49C32CC3}"/>
                </a:ext>
              </a:extLst>
            </p:cNvPr>
            <p:cNvSpPr txBox="1"/>
            <p:nvPr/>
          </p:nvSpPr>
          <p:spPr>
            <a:xfrm>
              <a:off x="0" y="-9525"/>
              <a:ext cx="3314608" cy="275887"/>
            </a:xfrm>
            <a:prstGeom prst="rect">
              <a:avLst/>
            </a:prstGeom>
          </p:spPr>
          <p:txBody>
            <a:bodyPr lIns="50800" tIns="50800" rIns="50800" bIns="50800" rtlCol="0" anchor="ctr"/>
            <a:lstStyle/>
            <a:p>
              <a:pPr algn="ctr">
                <a:lnSpc>
                  <a:spcPts val="3120"/>
                </a:lnSpc>
              </a:pPr>
              <a:endParaRPr/>
            </a:p>
          </p:txBody>
        </p:sp>
      </p:grpSp>
      <p:sp>
        <p:nvSpPr>
          <p:cNvPr id="85" name="Freeform 39">
            <a:extLst>
              <a:ext uri="{FF2B5EF4-FFF2-40B4-BE49-F238E27FC236}">
                <a16:creationId xmlns:a16="http://schemas.microsoft.com/office/drawing/2014/main" id="{92C3FDE7-7947-5093-6D30-B590195DFD26}"/>
              </a:ext>
            </a:extLst>
          </p:cNvPr>
          <p:cNvSpPr/>
          <p:nvPr/>
        </p:nvSpPr>
        <p:spPr>
          <a:xfrm>
            <a:off x="12271848" y="2026260"/>
            <a:ext cx="5978697" cy="8260740"/>
          </a:xfrm>
          <a:custGeom>
            <a:avLst/>
            <a:gdLst/>
            <a:ahLst/>
            <a:cxnLst/>
            <a:rect l="l" t="t" r="r" b="b"/>
            <a:pathLst>
              <a:path w="5978697" h="9024448">
                <a:moveTo>
                  <a:pt x="0" y="0"/>
                </a:moveTo>
                <a:lnTo>
                  <a:pt x="5978697" y="0"/>
                </a:lnTo>
                <a:lnTo>
                  <a:pt x="5978697" y="9024447"/>
                </a:lnTo>
                <a:lnTo>
                  <a:pt x="0" y="9024447"/>
                </a:lnTo>
                <a:lnTo>
                  <a:pt x="0" y="0"/>
                </a:lnTo>
                <a:close/>
              </a:path>
            </a:pathLst>
          </a:custGeom>
          <a:blipFill>
            <a:blip r:embed="rId3" cstate="email">
              <a:extLst>
                <a:ext uri="{28A0092B-C50C-407E-A947-70E740481C1C}">
                  <a14:useLocalDpi xmlns:a14="http://schemas.microsoft.com/office/drawing/2010/main"/>
                </a:ext>
              </a:extLst>
            </a:blip>
            <a:stretch>
              <a:fillRect t="1"/>
            </a:stretch>
          </a:blipFill>
        </p:spPr>
        <p:txBody>
          <a:bodyPr/>
          <a:lstStyle/>
          <a:p>
            <a:endParaRPr lang="en-GB"/>
          </a:p>
        </p:txBody>
      </p:sp>
      <p:sp>
        <p:nvSpPr>
          <p:cNvPr id="87" name="TextBox 41">
            <a:extLst>
              <a:ext uri="{FF2B5EF4-FFF2-40B4-BE49-F238E27FC236}">
                <a16:creationId xmlns:a16="http://schemas.microsoft.com/office/drawing/2014/main" id="{1BB40A6E-5590-B6A0-4A7A-77B6EE1ABF78}"/>
              </a:ext>
            </a:extLst>
          </p:cNvPr>
          <p:cNvSpPr txBox="1"/>
          <p:nvPr/>
        </p:nvSpPr>
        <p:spPr>
          <a:xfrm>
            <a:off x="1440446" y="5143500"/>
            <a:ext cx="1799443" cy="514564"/>
          </a:xfrm>
          <a:prstGeom prst="rect">
            <a:avLst/>
          </a:prstGeom>
        </p:spPr>
        <p:txBody>
          <a:bodyPr wrap="square" lIns="0" tIns="0" rIns="0" bIns="0" rtlCol="0" anchor="t">
            <a:spAutoFit/>
          </a:bodyPr>
          <a:lstStyle/>
          <a:p>
            <a:pPr algn="ctr">
              <a:lnSpc>
                <a:spcPts val="4383"/>
              </a:lnSpc>
            </a:pPr>
            <a:r>
              <a:rPr lang="en-US" sz="2800" dirty="0">
                <a:solidFill>
                  <a:srgbClr val="030303"/>
                </a:solidFill>
                <a:latin typeface="Arial" panose="020B0604020202020204" pitchFamily="34" charset="0"/>
                <a:ea typeface="DIN Next LT Pro 3"/>
                <a:cs typeface="Arial" panose="020B0604020202020204" pitchFamily="34" charset="0"/>
                <a:sym typeface="DIN Next LT Pro 3"/>
              </a:rPr>
              <a:t>GCSE CS</a:t>
            </a:r>
          </a:p>
        </p:txBody>
      </p:sp>
      <p:sp>
        <p:nvSpPr>
          <p:cNvPr id="88" name="TextBox 42">
            <a:extLst>
              <a:ext uri="{FF2B5EF4-FFF2-40B4-BE49-F238E27FC236}">
                <a16:creationId xmlns:a16="http://schemas.microsoft.com/office/drawing/2014/main" id="{72665AF8-C8BF-5A93-7E7C-536A58F2EDB4}"/>
              </a:ext>
            </a:extLst>
          </p:cNvPr>
          <p:cNvSpPr txBox="1"/>
          <p:nvPr/>
        </p:nvSpPr>
        <p:spPr>
          <a:xfrm>
            <a:off x="1979249" y="6391154"/>
            <a:ext cx="818633" cy="504946"/>
          </a:xfrm>
          <a:prstGeom prst="rect">
            <a:avLst/>
          </a:prstGeom>
        </p:spPr>
        <p:txBody>
          <a:bodyPr wrap="square" lIns="0" tIns="0" rIns="0" bIns="0" rtlCol="0" anchor="t">
            <a:spAutoFit/>
          </a:bodyPr>
          <a:lstStyle/>
          <a:p>
            <a:pPr algn="ctr">
              <a:lnSpc>
                <a:spcPts val="4383"/>
              </a:lnSpc>
            </a:pPr>
            <a:r>
              <a:rPr lang="en-US" sz="2800" dirty="0">
                <a:solidFill>
                  <a:srgbClr val="030303"/>
                </a:solidFill>
                <a:latin typeface="Arial" panose="020B0604020202020204" pitchFamily="34" charset="0"/>
                <a:ea typeface="DIN Next LT Pro 3"/>
                <a:cs typeface="Arial" panose="020B0604020202020204" pitchFamily="34" charset="0"/>
                <a:sym typeface="DIN Next LT Pro 3"/>
              </a:rPr>
              <a:t>VTQ</a:t>
            </a:r>
          </a:p>
        </p:txBody>
      </p:sp>
      <p:sp>
        <p:nvSpPr>
          <p:cNvPr id="89" name="TextBox 43">
            <a:extLst>
              <a:ext uri="{FF2B5EF4-FFF2-40B4-BE49-F238E27FC236}">
                <a16:creationId xmlns:a16="http://schemas.microsoft.com/office/drawing/2014/main" id="{0723B396-7D94-5904-55B3-07CD161542B4}"/>
              </a:ext>
            </a:extLst>
          </p:cNvPr>
          <p:cNvSpPr txBox="1"/>
          <p:nvPr/>
        </p:nvSpPr>
        <p:spPr>
          <a:xfrm>
            <a:off x="4844780" y="5048812"/>
            <a:ext cx="1734023" cy="504946"/>
          </a:xfrm>
          <a:prstGeom prst="rect">
            <a:avLst/>
          </a:prstGeom>
        </p:spPr>
        <p:txBody>
          <a:bodyPr lIns="0" tIns="0" rIns="0" bIns="0" rtlCol="0" anchor="t">
            <a:spAutoFit/>
          </a:bodyPr>
          <a:lstStyle/>
          <a:p>
            <a:pPr algn="ctr">
              <a:lnSpc>
                <a:spcPts val="4383"/>
              </a:lnSpc>
            </a:pPr>
            <a:r>
              <a:rPr lang="en-US" sz="2800" dirty="0">
                <a:solidFill>
                  <a:srgbClr val="030303"/>
                </a:solidFill>
                <a:latin typeface="Arial" panose="020B0604020202020204" pitchFamily="34" charset="0"/>
                <a:ea typeface="DIN Next LT Pro 3"/>
                <a:cs typeface="Arial" panose="020B0604020202020204" pitchFamily="34" charset="0"/>
                <a:sym typeface="DIN Next LT Pro 3"/>
              </a:rPr>
              <a:t>A level CS</a:t>
            </a:r>
          </a:p>
        </p:txBody>
      </p:sp>
      <p:sp>
        <p:nvSpPr>
          <p:cNvPr id="90" name="TextBox 44">
            <a:extLst>
              <a:ext uri="{FF2B5EF4-FFF2-40B4-BE49-F238E27FC236}">
                <a16:creationId xmlns:a16="http://schemas.microsoft.com/office/drawing/2014/main" id="{234DB363-404C-7FDC-64A7-E0FBD670E350}"/>
              </a:ext>
            </a:extLst>
          </p:cNvPr>
          <p:cNvSpPr txBox="1"/>
          <p:nvPr/>
        </p:nvSpPr>
        <p:spPr>
          <a:xfrm>
            <a:off x="6760865" y="6309969"/>
            <a:ext cx="4006033" cy="514564"/>
          </a:xfrm>
          <a:prstGeom prst="rect">
            <a:avLst/>
          </a:prstGeom>
        </p:spPr>
        <p:txBody>
          <a:bodyPr lIns="0" tIns="0" rIns="0" bIns="0" rtlCol="0" anchor="t">
            <a:spAutoFit/>
          </a:bodyPr>
          <a:lstStyle/>
          <a:p>
            <a:pPr algn="ctr">
              <a:lnSpc>
                <a:spcPts val="4383"/>
              </a:lnSpc>
            </a:pPr>
            <a:r>
              <a:rPr lang="en-US" sz="2800" dirty="0">
                <a:solidFill>
                  <a:srgbClr val="030303"/>
                </a:solidFill>
                <a:latin typeface="Arial" panose="020B0604020202020204" pitchFamily="34" charset="0"/>
                <a:ea typeface="DIN Next LT Pro 3"/>
                <a:cs typeface="Arial" panose="020B0604020202020204" pitchFamily="34" charset="0"/>
                <a:sym typeface="DIN Next LT Pro 3"/>
              </a:rPr>
              <a:t>Digital apprenticeships</a:t>
            </a:r>
          </a:p>
        </p:txBody>
      </p:sp>
      <p:sp>
        <p:nvSpPr>
          <p:cNvPr id="91" name="TextBox 45">
            <a:extLst>
              <a:ext uri="{FF2B5EF4-FFF2-40B4-BE49-F238E27FC236}">
                <a16:creationId xmlns:a16="http://schemas.microsoft.com/office/drawing/2014/main" id="{2E8B7649-83A8-DFD5-5FCB-0EF2836A3ED4}"/>
              </a:ext>
            </a:extLst>
          </p:cNvPr>
          <p:cNvSpPr txBox="1"/>
          <p:nvPr/>
        </p:nvSpPr>
        <p:spPr>
          <a:xfrm>
            <a:off x="5136017" y="7663831"/>
            <a:ext cx="1151550" cy="504946"/>
          </a:xfrm>
          <a:prstGeom prst="rect">
            <a:avLst/>
          </a:prstGeom>
        </p:spPr>
        <p:txBody>
          <a:bodyPr lIns="0" tIns="0" rIns="0" bIns="0" rtlCol="0" anchor="t">
            <a:spAutoFit/>
          </a:bodyPr>
          <a:lstStyle/>
          <a:p>
            <a:pPr algn="ctr">
              <a:lnSpc>
                <a:spcPts val="4383"/>
              </a:lnSpc>
            </a:pPr>
            <a:r>
              <a:rPr lang="en-US" sz="2800" dirty="0">
                <a:solidFill>
                  <a:srgbClr val="030303"/>
                </a:solidFill>
                <a:latin typeface="Arial" panose="020B0604020202020204" pitchFamily="34" charset="0"/>
                <a:ea typeface="DIN Next LT Pro 3"/>
                <a:cs typeface="Arial" panose="020B0604020202020204" pitchFamily="34" charset="0"/>
                <a:sym typeface="DIN Next LT Pro 3"/>
              </a:rPr>
              <a:t>T level</a:t>
            </a:r>
          </a:p>
        </p:txBody>
      </p:sp>
      <p:sp>
        <p:nvSpPr>
          <p:cNvPr id="92" name="TextBox 46">
            <a:extLst>
              <a:ext uri="{FF2B5EF4-FFF2-40B4-BE49-F238E27FC236}">
                <a16:creationId xmlns:a16="http://schemas.microsoft.com/office/drawing/2014/main" id="{47014FFC-E6CA-947A-05D9-774D013AE2F6}"/>
              </a:ext>
            </a:extLst>
          </p:cNvPr>
          <p:cNvSpPr txBox="1"/>
          <p:nvPr/>
        </p:nvSpPr>
        <p:spPr>
          <a:xfrm>
            <a:off x="7855427" y="5048812"/>
            <a:ext cx="1889543" cy="504946"/>
          </a:xfrm>
          <a:prstGeom prst="rect">
            <a:avLst/>
          </a:prstGeom>
        </p:spPr>
        <p:txBody>
          <a:bodyPr lIns="0" tIns="0" rIns="0" bIns="0" rtlCol="0" anchor="t">
            <a:spAutoFit/>
          </a:bodyPr>
          <a:lstStyle/>
          <a:p>
            <a:pPr algn="ctr">
              <a:lnSpc>
                <a:spcPts val="4383"/>
              </a:lnSpc>
            </a:pPr>
            <a:r>
              <a:rPr lang="en-US" sz="2800" dirty="0">
                <a:solidFill>
                  <a:srgbClr val="030303"/>
                </a:solidFill>
                <a:latin typeface="Arial" panose="020B0604020202020204" pitchFamily="34" charset="0"/>
                <a:ea typeface="DIN Next LT Pro 3"/>
                <a:cs typeface="Arial" panose="020B0604020202020204" pitchFamily="34" charset="0"/>
                <a:sym typeface="DIN Next LT Pro 3"/>
              </a:rPr>
              <a:t>Uni degree</a:t>
            </a:r>
          </a:p>
        </p:txBody>
      </p:sp>
      <p:sp>
        <p:nvSpPr>
          <p:cNvPr id="93" name="TextBox 47">
            <a:extLst>
              <a:ext uri="{FF2B5EF4-FFF2-40B4-BE49-F238E27FC236}">
                <a16:creationId xmlns:a16="http://schemas.microsoft.com/office/drawing/2014/main" id="{8C391164-93B4-DDCB-8710-E6F25E1F5486}"/>
              </a:ext>
            </a:extLst>
          </p:cNvPr>
          <p:cNvSpPr txBox="1"/>
          <p:nvPr/>
        </p:nvSpPr>
        <p:spPr>
          <a:xfrm>
            <a:off x="1432828" y="8923551"/>
            <a:ext cx="11339736" cy="1078821"/>
          </a:xfrm>
          <a:prstGeom prst="rect">
            <a:avLst/>
          </a:prstGeom>
        </p:spPr>
        <p:txBody>
          <a:bodyPr lIns="0" tIns="0" rIns="0" bIns="0" rtlCol="0" anchor="t">
            <a:spAutoFit/>
          </a:bodyPr>
          <a:lstStyle/>
          <a:p>
            <a:pPr algn="ctr">
              <a:lnSpc>
                <a:spcPts val="4383"/>
              </a:lnSpc>
            </a:pPr>
            <a:r>
              <a:rPr lang="en-US" sz="2800" dirty="0">
                <a:solidFill>
                  <a:srgbClr val="030303"/>
                </a:solidFill>
                <a:latin typeface="Arial" panose="020B0604020202020204" pitchFamily="34" charset="0"/>
                <a:ea typeface="DIN Next LT Pro 3"/>
                <a:cs typeface="Arial" panose="020B0604020202020204" pitchFamily="34" charset="0"/>
                <a:sym typeface="DIN Next LT Pro 3"/>
              </a:rPr>
              <a:t>Modular courses to build your knowledge, skills and experiences </a:t>
            </a:r>
          </a:p>
          <a:p>
            <a:pPr algn="ctr">
              <a:lnSpc>
                <a:spcPts val="4383"/>
              </a:lnSpc>
            </a:pPr>
            <a:endParaRPr lang="en-US" sz="2800">
              <a:solidFill>
                <a:srgbClr val="030303"/>
              </a:solidFill>
              <a:latin typeface="Arial" panose="020B0604020202020204" pitchFamily="34" charset="0"/>
              <a:ea typeface="DIN Next LT Pro 3"/>
              <a:cs typeface="Arial" panose="020B0604020202020204" pitchFamily="34" charset="0"/>
              <a:sym typeface="DIN Next LT Pro 3"/>
            </a:endParaRPr>
          </a:p>
        </p:txBody>
      </p:sp>
      <p:sp>
        <p:nvSpPr>
          <p:cNvPr id="5" name="Freeform 2">
            <a:extLst>
              <a:ext uri="{FF2B5EF4-FFF2-40B4-BE49-F238E27FC236}">
                <a16:creationId xmlns:a16="http://schemas.microsoft.com/office/drawing/2014/main" id="{63C43034-2237-45B5-6C61-833C85D052B7}"/>
              </a:ext>
            </a:extLst>
          </p:cNvPr>
          <p:cNvSpPr/>
          <p:nvPr/>
        </p:nvSpPr>
        <p:spPr>
          <a:xfrm flipV="1">
            <a:off x="-946612" y="1026677"/>
            <a:ext cx="9636646" cy="1911268"/>
          </a:xfrm>
          <a:custGeom>
            <a:avLst/>
            <a:gdLst/>
            <a:ahLst/>
            <a:cxnLst/>
            <a:rect l="l" t="t" r="r" b="b"/>
            <a:pathLst>
              <a:path w="9636646" h="1911268">
                <a:moveTo>
                  <a:pt x="0" y="1911268"/>
                </a:moveTo>
                <a:lnTo>
                  <a:pt x="9636646" y="1911268"/>
                </a:lnTo>
                <a:lnTo>
                  <a:pt x="9636646" y="0"/>
                </a:lnTo>
                <a:lnTo>
                  <a:pt x="0" y="0"/>
                </a:lnTo>
                <a:lnTo>
                  <a:pt x="0" y="191126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3">
            <a:extLst>
              <a:ext uri="{FF2B5EF4-FFF2-40B4-BE49-F238E27FC236}">
                <a16:creationId xmlns:a16="http://schemas.microsoft.com/office/drawing/2014/main" id="{BD309A1C-BB49-6E02-42F7-E0F48CBBC9D8}"/>
              </a:ext>
            </a:extLst>
          </p:cNvPr>
          <p:cNvSpPr/>
          <p:nvPr/>
        </p:nvSpPr>
        <p:spPr>
          <a:xfrm flipV="1">
            <a:off x="-1189593" y="706168"/>
            <a:ext cx="9636646" cy="1911268"/>
          </a:xfrm>
          <a:custGeom>
            <a:avLst/>
            <a:gdLst/>
            <a:ahLst/>
            <a:cxnLst/>
            <a:rect l="l" t="t" r="r" b="b"/>
            <a:pathLst>
              <a:path w="9636646" h="1911268">
                <a:moveTo>
                  <a:pt x="0" y="1911269"/>
                </a:moveTo>
                <a:lnTo>
                  <a:pt x="9636646" y="1911269"/>
                </a:lnTo>
                <a:lnTo>
                  <a:pt x="9636646" y="0"/>
                </a:lnTo>
                <a:lnTo>
                  <a:pt x="0" y="0"/>
                </a:lnTo>
                <a:lnTo>
                  <a:pt x="0" y="19112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TextBox 40">
            <a:extLst>
              <a:ext uri="{FF2B5EF4-FFF2-40B4-BE49-F238E27FC236}">
                <a16:creationId xmlns:a16="http://schemas.microsoft.com/office/drawing/2014/main" id="{D54B7F44-CC76-5E04-8ACA-1DA5988B7B52}"/>
              </a:ext>
            </a:extLst>
          </p:cNvPr>
          <p:cNvSpPr txBox="1"/>
          <p:nvPr/>
        </p:nvSpPr>
        <p:spPr>
          <a:xfrm>
            <a:off x="1006199" y="1238393"/>
            <a:ext cx="9263245" cy="84055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7059"/>
              </a:lnSpc>
            </a:pPr>
            <a:r>
              <a:rPr lang="en-US" sz="4800" dirty="0">
                <a:solidFill>
                  <a:srgbClr val="000000"/>
                </a:solidFill>
                <a:latin typeface="din next lt pro 3"/>
                <a:ea typeface="DIN Next LT Pro 1"/>
                <a:cs typeface="Arial"/>
                <a:sym typeface="DIN Next LT Pro 1"/>
              </a:rPr>
              <a:t>Qualification pathways</a:t>
            </a:r>
            <a:r>
              <a:rPr lang="en-US" sz="4800" dirty="0">
                <a:solidFill>
                  <a:srgbClr val="000000"/>
                </a:solidFill>
                <a:latin typeface="Arial"/>
                <a:ea typeface="DIN Next LT Pro 1"/>
                <a:cs typeface="Arial"/>
                <a:sym typeface="DIN Next LT Pro 1"/>
              </a:rPr>
              <a:t>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2" name="Group 2"/>
          <p:cNvGrpSpPr/>
          <p:nvPr/>
        </p:nvGrpSpPr>
        <p:grpSpPr>
          <a:xfrm>
            <a:off x="1127972" y="4573888"/>
            <a:ext cx="3371738" cy="2868079"/>
            <a:chOff x="0" y="0"/>
            <a:chExt cx="1335548" cy="1136048"/>
          </a:xfrm>
        </p:grpSpPr>
        <p:sp>
          <p:nvSpPr>
            <p:cNvPr id="3" name="Freeform 3"/>
            <p:cNvSpPr/>
            <p:nvPr/>
          </p:nvSpPr>
          <p:spPr>
            <a:xfrm>
              <a:off x="0" y="0"/>
              <a:ext cx="1335548" cy="1136048"/>
            </a:xfrm>
            <a:custGeom>
              <a:avLst/>
              <a:gdLst/>
              <a:ahLst/>
              <a:cxnLst/>
              <a:rect l="l" t="t" r="r" b="b"/>
              <a:pathLst>
                <a:path w="1335548" h="1136048">
                  <a:moveTo>
                    <a:pt x="117102" y="0"/>
                  </a:moveTo>
                  <a:lnTo>
                    <a:pt x="1218446" y="0"/>
                  </a:lnTo>
                  <a:cubicBezTo>
                    <a:pt x="1283119" y="0"/>
                    <a:pt x="1335548" y="52428"/>
                    <a:pt x="1335548" y="117102"/>
                  </a:cubicBezTo>
                  <a:lnTo>
                    <a:pt x="1335548" y="1018946"/>
                  </a:lnTo>
                  <a:cubicBezTo>
                    <a:pt x="1335548" y="1050004"/>
                    <a:pt x="1323210" y="1079789"/>
                    <a:pt x="1301250" y="1101750"/>
                  </a:cubicBezTo>
                  <a:cubicBezTo>
                    <a:pt x="1279289" y="1123711"/>
                    <a:pt x="1249503" y="1136048"/>
                    <a:pt x="1218446" y="1136048"/>
                  </a:cubicBezTo>
                  <a:lnTo>
                    <a:pt x="117102" y="1136048"/>
                  </a:lnTo>
                  <a:cubicBezTo>
                    <a:pt x="52428" y="1136048"/>
                    <a:pt x="0" y="1083620"/>
                    <a:pt x="0" y="1018946"/>
                  </a:cubicBezTo>
                  <a:lnTo>
                    <a:pt x="0" y="117102"/>
                  </a:lnTo>
                  <a:cubicBezTo>
                    <a:pt x="0" y="86045"/>
                    <a:pt x="12338" y="56259"/>
                    <a:pt x="34298" y="34298"/>
                  </a:cubicBezTo>
                  <a:cubicBezTo>
                    <a:pt x="56259" y="12338"/>
                    <a:pt x="86045" y="0"/>
                    <a:pt x="117102" y="0"/>
                  </a:cubicBezTo>
                  <a:close/>
                </a:path>
              </a:pathLst>
            </a:custGeom>
            <a:solidFill>
              <a:srgbClr val="BCCF00"/>
            </a:solidFill>
          </p:spPr>
          <p:txBody>
            <a:bodyPr/>
            <a:lstStyle/>
            <a:p>
              <a:endParaRPr lang="en-GB"/>
            </a:p>
          </p:txBody>
        </p:sp>
        <p:sp>
          <p:nvSpPr>
            <p:cNvPr id="4" name="TextBox 4"/>
            <p:cNvSpPr txBox="1"/>
            <p:nvPr/>
          </p:nvSpPr>
          <p:spPr>
            <a:xfrm>
              <a:off x="0" y="-9525"/>
              <a:ext cx="1335548" cy="1145573"/>
            </a:xfrm>
            <a:prstGeom prst="rect">
              <a:avLst/>
            </a:prstGeom>
          </p:spPr>
          <p:txBody>
            <a:bodyPr lIns="50800" tIns="50800" rIns="50800" bIns="50800" rtlCol="0" anchor="ctr"/>
            <a:lstStyle/>
            <a:p>
              <a:pPr algn="ctr">
                <a:lnSpc>
                  <a:spcPts val="3120"/>
                </a:lnSpc>
              </a:pPr>
              <a:endParaRPr/>
            </a:p>
          </p:txBody>
        </p:sp>
      </p:grpSp>
      <p:grpSp>
        <p:nvGrpSpPr>
          <p:cNvPr id="5" name="Group 5"/>
          <p:cNvGrpSpPr/>
          <p:nvPr/>
        </p:nvGrpSpPr>
        <p:grpSpPr>
          <a:xfrm>
            <a:off x="5990752" y="3278392"/>
            <a:ext cx="4641345" cy="1135117"/>
            <a:chOff x="0" y="0"/>
            <a:chExt cx="1838440" cy="449621"/>
          </a:xfrm>
        </p:grpSpPr>
        <p:sp>
          <p:nvSpPr>
            <p:cNvPr id="6" name="Freeform 6"/>
            <p:cNvSpPr/>
            <p:nvPr/>
          </p:nvSpPr>
          <p:spPr>
            <a:xfrm>
              <a:off x="0" y="0"/>
              <a:ext cx="1838440" cy="449621"/>
            </a:xfrm>
            <a:custGeom>
              <a:avLst/>
              <a:gdLst/>
              <a:ahLst/>
              <a:cxnLst/>
              <a:rect l="l" t="t" r="r" b="b"/>
              <a:pathLst>
                <a:path w="1838440" h="449621">
                  <a:moveTo>
                    <a:pt x="85070" y="0"/>
                  </a:moveTo>
                  <a:lnTo>
                    <a:pt x="1753371" y="0"/>
                  </a:lnTo>
                  <a:cubicBezTo>
                    <a:pt x="1775933" y="0"/>
                    <a:pt x="1797571" y="8963"/>
                    <a:pt x="1813524" y="24916"/>
                  </a:cubicBezTo>
                  <a:cubicBezTo>
                    <a:pt x="1829478" y="40870"/>
                    <a:pt x="1838440" y="62508"/>
                    <a:pt x="1838440" y="85070"/>
                  </a:cubicBezTo>
                  <a:lnTo>
                    <a:pt x="1838440" y="364551"/>
                  </a:lnTo>
                  <a:cubicBezTo>
                    <a:pt x="1838440" y="411534"/>
                    <a:pt x="1800353" y="449621"/>
                    <a:pt x="1753371" y="449621"/>
                  </a:cubicBezTo>
                  <a:lnTo>
                    <a:pt x="85070" y="449621"/>
                  </a:lnTo>
                  <a:cubicBezTo>
                    <a:pt x="62508" y="449621"/>
                    <a:pt x="40870" y="440658"/>
                    <a:pt x="24916" y="424704"/>
                  </a:cubicBezTo>
                  <a:cubicBezTo>
                    <a:pt x="8963" y="408751"/>
                    <a:pt x="0" y="387113"/>
                    <a:pt x="0" y="364551"/>
                  </a:cubicBezTo>
                  <a:lnTo>
                    <a:pt x="0" y="85070"/>
                  </a:lnTo>
                  <a:cubicBezTo>
                    <a:pt x="0" y="62508"/>
                    <a:pt x="8963" y="40870"/>
                    <a:pt x="24916" y="24916"/>
                  </a:cubicBezTo>
                  <a:cubicBezTo>
                    <a:pt x="40870" y="8963"/>
                    <a:pt x="62508" y="0"/>
                    <a:pt x="85070" y="0"/>
                  </a:cubicBezTo>
                  <a:close/>
                </a:path>
              </a:pathLst>
            </a:custGeom>
            <a:solidFill>
              <a:srgbClr val="FFFFFF"/>
            </a:solidFill>
          </p:spPr>
          <p:txBody>
            <a:bodyPr/>
            <a:lstStyle/>
            <a:p>
              <a:endParaRPr lang="en-GB"/>
            </a:p>
          </p:txBody>
        </p:sp>
        <p:sp>
          <p:nvSpPr>
            <p:cNvPr id="7" name="TextBox 7"/>
            <p:cNvSpPr txBox="1"/>
            <p:nvPr/>
          </p:nvSpPr>
          <p:spPr>
            <a:xfrm>
              <a:off x="0" y="-9525"/>
              <a:ext cx="1838440" cy="459146"/>
            </a:xfrm>
            <a:prstGeom prst="rect">
              <a:avLst/>
            </a:prstGeom>
          </p:spPr>
          <p:txBody>
            <a:bodyPr lIns="50800" tIns="50800" rIns="50800" bIns="50800" rtlCol="0" anchor="ctr"/>
            <a:lstStyle/>
            <a:p>
              <a:pPr algn="ctr">
                <a:lnSpc>
                  <a:spcPts val="3120"/>
                </a:lnSpc>
              </a:pPr>
              <a:endParaRPr/>
            </a:p>
          </p:txBody>
        </p:sp>
      </p:grpSp>
      <p:grpSp>
        <p:nvGrpSpPr>
          <p:cNvPr id="8" name="Group 8"/>
          <p:cNvGrpSpPr/>
          <p:nvPr/>
        </p:nvGrpSpPr>
        <p:grpSpPr>
          <a:xfrm>
            <a:off x="6014444" y="4793137"/>
            <a:ext cx="4617653" cy="1135117"/>
            <a:chOff x="0" y="0"/>
            <a:chExt cx="1829056" cy="449621"/>
          </a:xfrm>
        </p:grpSpPr>
        <p:sp>
          <p:nvSpPr>
            <p:cNvPr id="9" name="Freeform 9"/>
            <p:cNvSpPr/>
            <p:nvPr/>
          </p:nvSpPr>
          <p:spPr>
            <a:xfrm>
              <a:off x="0" y="0"/>
              <a:ext cx="1829056" cy="449621"/>
            </a:xfrm>
            <a:custGeom>
              <a:avLst/>
              <a:gdLst/>
              <a:ahLst/>
              <a:cxnLst/>
              <a:rect l="l" t="t" r="r" b="b"/>
              <a:pathLst>
                <a:path w="1829056" h="449621">
                  <a:moveTo>
                    <a:pt x="85506" y="0"/>
                  </a:moveTo>
                  <a:lnTo>
                    <a:pt x="1743550" y="0"/>
                  </a:lnTo>
                  <a:cubicBezTo>
                    <a:pt x="1766228" y="0"/>
                    <a:pt x="1787977" y="9009"/>
                    <a:pt x="1804012" y="25044"/>
                  </a:cubicBezTo>
                  <a:cubicBezTo>
                    <a:pt x="1820047" y="41080"/>
                    <a:pt x="1829056" y="62829"/>
                    <a:pt x="1829056" y="85506"/>
                  </a:cubicBezTo>
                  <a:lnTo>
                    <a:pt x="1829056" y="364115"/>
                  </a:lnTo>
                  <a:cubicBezTo>
                    <a:pt x="1829056" y="386792"/>
                    <a:pt x="1820047" y="408541"/>
                    <a:pt x="1804012" y="424577"/>
                  </a:cubicBezTo>
                  <a:cubicBezTo>
                    <a:pt x="1787977" y="440612"/>
                    <a:pt x="1766228" y="449621"/>
                    <a:pt x="1743550" y="449621"/>
                  </a:cubicBezTo>
                  <a:lnTo>
                    <a:pt x="85506" y="449621"/>
                  </a:lnTo>
                  <a:cubicBezTo>
                    <a:pt x="62829" y="449621"/>
                    <a:pt x="41080" y="440612"/>
                    <a:pt x="25044" y="424577"/>
                  </a:cubicBezTo>
                  <a:cubicBezTo>
                    <a:pt x="9009" y="408541"/>
                    <a:pt x="0" y="386792"/>
                    <a:pt x="0" y="364115"/>
                  </a:cubicBezTo>
                  <a:lnTo>
                    <a:pt x="0" y="85506"/>
                  </a:lnTo>
                  <a:cubicBezTo>
                    <a:pt x="0" y="62829"/>
                    <a:pt x="9009" y="41080"/>
                    <a:pt x="25044" y="25044"/>
                  </a:cubicBezTo>
                  <a:cubicBezTo>
                    <a:pt x="41080" y="9009"/>
                    <a:pt x="62829" y="0"/>
                    <a:pt x="85506" y="0"/>
                  </a:cubicBezTo>
                  <a:close/>
                </a:path>
              </a:pathLst>
            </a:custGeom>
            <a:solidFill>
              <a:srgbClr val="FFFFFF"/>
            </a:solidFill>
          </p:spPr>
          <p:txBody>
            <a:bodyPr/>
            <a:lstStyle/>
            <a:p>
              <a:endParaRPr lang="en-GB"/>
            </a:p>
          </p:txBody>
        </p:sp>
        <p:sp>
          <p:nvSpPr>
            <p:cNvPr id="10" name="TextBox 10"/>
            <p:cNvSpPr txBox="1"/>
            <p:nvPr/>
          </p:nvSpPr>
          <p:spPr>
            <a:xfrm>
              <a:off x="0" y="-9525"/>
              <a:ext cx="1829056" cy="459146"/>
            </a:xfrm>
            <a:prstGeom prst="rect">
              <a:avLst/>
            </a:prstGeom>
          </p:spPr>
          <p:txBody>
            <a:bodyPr lIns="50800" tIns="50800" rIns="50800" bIns="50800" rtlCol="0" anchor="ctr"/>
            <a:lstStyle/>
            <a:p>
              <a:pPr algn="ctr">
                <a:lnSpc>
                  <a:spcPts val="3120"/>
                </a:lnSpc>
              </a:pPr>
              <a:endParaRPr/>
            </a:p>
          </p:txBody>
        </p:sp>
      </p:grpSp>
      <p:grpSp>
        <p:nvGrpSpPr>
          <p:cNvPr id="11" name="Group 11"/>
          <p:cNvGrpSpPr/>
          <p:nvPr/>
        </p:nvGrpSpPr>
        <p:grpSpPr>
          <a:xfrm>
            <a:off x="6014444" y="6306850"/>
            <a:ext cx="4617653" cy="1135117"/>
            <a:chOff x="0" y="0"/>
            <a:chExt cx="1829056" cy="449621"/>
          </a:xfrm>
        </p:grpSpPr>
        <p:sp>
          <p:nvSpPr>
            <p:cNvPr id="12" name="Freeform 12"/>
            <p:cNvSpPr/>
            <p:nvPr/>
          </p:nvSpPr>
          <p:spPr>
            <a:xfrm>
              <a:off x="0" y="0"/>
              <a:ext cx="1829056" cy="449621"/>
            </a:xfrm>
            <a:custGeom>
              <a:avLst/>
              <a:gdLst/>
              <a:ahLst/>
              <a:cxnLst/>
              <a:rect l="l" t="t" r="r" b="b"/>
              <a:pathLst>
                <a:path w="1829056" h="449621">
                  <a:moveTo>
                    <a:pt x="85506" y="0"/>
                  </a:moveTo>
                  <a:lnTo>
                    <a:pt x="1743550" y="0"/>
                  </a:lnTo>
                  <a:cubicBezTo>
                    <a:pt x="1766228" y="0"/>
                    <a:pt x="1787977" y="9009"/>
                    <a:pt x="1804012" y="25044"/>
                  </a:cubicBezTo>
                  <a:cubicBezTo>
                    <a:pt x="1820047" y="41080"/>
                    <a:pt x="1829056" y="62829"/>
                    <a:pt x="1829056" y="85506"/>
                  </a:cubicBezTo>
                  <a:lnTo>
                    <a:pt x="1829056" y="364115"/>
                  </a:lnTo>
                  <a:cubicBezTo>
                    <a:pt x="1829056" y="386792"/>
                    <a:pt x="1820047" y="408541"/>
                    <a:pt x="1804012" y="424577"/>
                  </a:cubicBezTo>
                  <a:cubicBezTo>
                    <a:pt x="1787977" y="440612"/>
                    <a:pt x="1766228" y="449621"/>
                    <a:pt x="1743550" y="449621"/>
                  </a:cubicBezTo>
                  <a:lnTo>
                    <a:pt x="85506" y="449621"/>
                  </a:lnTo>
                  <a:cubicBezTo>
                    <a:pt x="62829" y="449621"/>
                    <a:pt x="41080" y="440612"/>
                    <a:pt x="25044" y="424577"/>
                  </a:cubicBezTo>
                  <a:cubicBezTo>
                    <a:pt x="9009" y="408541"/>
                    <a:pt x="0" y="386792"/>
                    <a:pt x="0" y="364115"/>
                  </a:cubicBezTo>
                  <a:lnTo>
                    <a:pt x="0" y="85506"/>
                  </a:lnTo>
                  <a:cubicBezTo>
                    <a:pt x="0" y="62829"/>
                    <a:pt x="9009" y="41080"/>
                    <a:pt x="25044" y="25044"/>
                  </a:cubicBezTo>
                  <a:cubicBezTo>
                    <a:pt x="41080" y="9009"/>
                    <a:pt x="62829" y="0"/>
                    <a:pt x="85506" y="0"/>
                  </a:cubicBezTo>
                  <a:close/>
                </a:path>
              </a:pathLst>
            </a:custGeom>
            <a:solidFill>
              <a:srgbClr val="FFFFFF"/>
            </a:solidFill>
          </p:spPr>
          <p:txBody>
            <a:bodyPr/>
            <a:lstStyle/>
            <a:p>
              <a:endParaRPr lang="en-GB"/>
            </a:p>
          </p:txBody>
        </p:sp>
        <p:sp>
          <p:nvSpPr>
            <p:cNvPr id="13" name="TextBox 13"/>
            <p:cNvSpPr txBox="1"/>
            <p:nvPr/>
          </p:nvSpPr>
          <p:spPr>
            <a:xfrm>
              <a:off x="0" y="-9525"/>
              <a:ext cx="1829056" cy="459146"/>
            </a:xfrm>
            <a:prstGeom prst="rect">
              <a:avLst/>
            </a:prstGeom>
          </p:spPr>
          <p:txBody>
            <a:bodyPr lIns="50800" tIns="50800" rIns="50800" bIns="50800" rtlCol="0" anchor="ctr"/>
            <a:lstStyle/>
            <a:p>
              <a:pPr algn="ctr">
                <a:lnSpc>
                  <a:spcPts val="3120"/>
                </a:lnSpc>
              </a:pPr>
              <a:endParaRPr/>
            </a:p>
          </p:txBody>
        </p:sp>
      </p:grpSp>
      <p:grpSp>
        <p:nvGrpSpPr>
          <p:cNvPr id="14" name="Group 14"/>
          <p:cNvGrpSpPr/>
          <p:nvPr/>
        </p:nvGrpSpPr>
        <p:grpSpPr>
          <a:xfrm>
            <a:off x="6014444" y="7821079"/>
            <a:ext cx="4617653" cy="1135117"/>
            <a:chOff x="0" y="0"/>
            <a:chExt cx="1829056" cy="449621"/>
          </a:xfrm>
        </p:grpSpPr>
        <p:sp>
          <p:nvSpPr>
            <p:cNvPr id="15" name="Freeform 15"/>
            <p:cNvSpPr/>
            <p:nvPr/>
          </p:nvSpPr>
          <p:spPr>
            <a:xfrm>
              <a:off x="0" y="0"/>
              <a:ext cx="1829056" cy="449621"/>
            </a:xfrm>
            <a:custGeom>
              <a:avLst/>
              <a:gdLst/>
              <a:ahLst/>
              <a:cxnLst/>
              <a:rect l="l" t="t" r="r" b="b"/>
              <a:pathLst>
                <a:path w="1829056" h="449621">
                  <a:moveTo>
                    <a:pt x="85506" y="0"/>
                  </a:moveTo>
                  <a:lnTo>
                    <a:pt x="1743550" y="0"/>
                  </a:lnTo>
                  <a:cubicBezTo>
                    <a:pt x="1766228" y="0"/>
                    <a:pt x="1787977" y="9009"/>
                    <a:pt x="1804012" y="25044"/>
                  </a:cubicBezTo>
                  <a:cubicBezTo>
                    <a:pt x="1820047" y="41080"/>
                    <a:pt x="1829056" y="62829"/>
                    <a:pt x="1829056" y="85506"/>
                  </a:cubicBezTo>
                  <a:lnTo>
                    <a:pt x="1829056" y="364115"/>
                  </a:lnTo>
                  <a:cubicBezTo>
                    <a:pt x="1829056" y="386792"/>
                    <a:pt x="1820047" y="408541"/>
                    <a:pt x="1804012" y="424577"/>
                  </a:cubicBezTo>
                  <a:cubicBezTo>
                    <a:pt x="1787977" y="440612"/>
                    <a:pt x="1766228" y="449621"/>
                    <a:pt x="1743550" y="449621"/>
                  </a:cubicBezTo>
                  <a:lnTo>
                    <a:pt x="85506" y="449621"/>
                  </a:lnTo>
                  <a:cubicBezTo>
                    <a:pt x="62829" y="449621"/>
                    <a:pt x="41080" y="440612"/>
                    <a:pt x="25044" y="424577"/>
                  </a:cubicBezTo>
                  <a:cubicBezTo>
                    <a:pt x="9009" y="408541"/>
                    <a:pt x="0" y="386792"/>
                    <a:pt x="0" y="364115"/>
                  </a:cubicBezTo>
                  <a:lnTo>
                    <a:pt x="0" y="85506"/>
                  </a:lnTo>
                  <a:cubicBezTo>
                    <a:pt x="0" y="62829"/>
                    <a:pt x="9009" y="41080"/>
                    <a:pt x="25044" y="25044"/>
                  </a:cubicBezTo>
                  <a:cubicBezTo>
                    <a:pt x="41080" y="9009"/>
                    <a:pt x="62829" y="0"/>
                    <a:pt x="85506" y="0"/>
                  </a:cubicBezTo>
                  <a:close/>
                </a:path>
              </a:pathLst>
            </a:custGeom>
            <a:solidFill>
              <a:srgbClr val="FFFFFF"/>
            </a:solidFill>
          </p:spPr>
          <p:txBody>
            <a:bodyPr/>
            <a:lstStyle/>
            <a:p>
              <a:endParaRPr lang="en-GB"/>
            </a:p>
          </p:txBody>
        </p:sp>
        <p:sp>
          <p:nvSpPr>
            <p:cNvPr id="16" name="TextBox 16"/>
            <p:cNvSpPr txBox="1"/>
            <p:nvPr/>
          </p:nvSpPr>
          <p:spPr>
            <a:xfrm>
              <a:off x="0" y="-9525"/>
              <a:ext cx="1829056" cy="459146"/>
            </a:xfrm>
            <a:prstGeom prst="rect">
              <a:avLst/>
            </a:prstGeom>
          </p:spPr>
          <p:txBody>
            <a:bodyPr lIns="50800" tIns="50800" rIns="50800" bIns="50800" rtlCol="0" anchor="ctr"/>
            <a:lstStyle/>
            <a:p>
              <a:pPr algn="ctr">
                <a:lnSpc>
                  <a:spcPts val="3120"/>
                </a:lnSpc>
              </a:pPr>
              <a:endParaRPr/>
            </a:p>
          </p:txBody>
        </p:sp>
      </p:grpSp>
      <p:sp>
        <p:nvSpPr>
          <p:cNvPr id="17" name="Freeform 17"/>
          <p:cNvSpPr/>
          <p:nvPr/>
        </p:nvSpPr>
        <p:spPr>
          <a:xfrm>
            <a:off x="4853830" y="5590875"/>
            <a:ext cx="806494" cy="806494"/>
          </a:xfrm>
          <a:custGeom>
            <a:avLst/>
            <a:gdLst/>
            <a:ahLst/>
            <a:cxnLst/>
            <a:rect l="l" t="t" r="r" b="b"/>
            <a:pathLst>
              <a:path w="806494" h="806494">
                <a:moveTo>
                  <a:pt x="0" y="0"/>
                </a:moveTo>
                <a:lnTo>
                  <a:pt x="806494" y="0"/>
                </a:lnTo>
                <a:lnTo>
                  <a:pt x="806494" y="806494"/>
                </a:lnTo>
                <a:lnTo>
                  <a:pt x="0" y="806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Freeform 18"/>
          <p:cNvSpPr/>
          <p:nvPr/>
        </p:nvSpPr>
        <p:spPr>
          <a:xfrm>
            <a:off x="11298483" y="3697612"/>
            <a:ext cx="670812" cy="422612"/>
          </a:xfrm>
          <a:custGeom>
            <a:avLst/>
            <a:gdLst/>
            <a:ahLst/>
            <a:cxnLst/>
            <a:rect l="l" t="t" r="r" b="b"/>
            <a:pathLst>
              <a:path w="670812" h="422612">
                <a:moveTo>
                  <a:pt x="0" y="0"/>
                </a:moveTo>
                <a:lnTo>
                  <a:pt x="670812" y="0"/>
                </a:lnTo>
                <a:lnTo>
                  <a:pt x="670812" y="422611"/>
                </a:lnTo>
                <a:lnTo>
                  <a:pt x="0" y="4226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Freeform 19"/>
          <p:cNvSpPr/>
          <p:nvPr/>
        </p:nvSpPr>
        <p:spPr>
          <a:xfrm>
            <a:off x="11298483" y="5212873"/>
            <a:ext cx="670812" cy="422612"/>
          </a:xfrm>
          <a:custGeom>
            <a:avLst/>
            <a:gdLst/>
            <a:ahLst/>
            <a:cxnLst/>
            <a:rect l="l" t="t" r="r" b="b"/>
            <a:pathLst>
              <a:path w="670812" h="422612">
                <a:moveTo>
                  <a:pt x="0" y="0"/>
                </a:moveTo>
                <a:lnTo>
                  <a:pt x="670812" y="0"/>
                </a:lnTo>
                <a:lnTo>
                  <a:pt x="670812" y="422612"/>
                </a:lnTo>
                <a:lnTo>
                  <a:pt x="0" y="422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0" name="Freeform 20"/>
          <p:cNvSpPr/>
          <p:nvPr/>
        </p:nvSpPr>
        <p:spPr>
          <a:xfrm>
            <a:off x="11298483" y="6727318"/>
            <a:ext cx="670812" cy="422612"/>
          </a:xfrm>
          <a:custGeom>
            <a:avLst/>
            <a:gdLst/>
            <a:ahLst/>
            <a:cxnLst/>
            <a:rect l="l" t="t" r="r" b="b"/>
            <a:pathLst>
              <a:path w="670812" h="422612">
                <a:moveTo>
                  <a:pt x="0" y="0"/>
                </a:moveTo>
                <a:lnTo>
                  <a:pt x="670812" y="0"/>
                </a:lnTo>
                <a:lnTo>
                  <a:pt x="670812" y="422611"/>
                </a:lnTo>
                <a:lnTo>
                  <a:pt x="0" y="4226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1" name="Freeform 21"/>
          <p:cNvSpPr/>
          <p:nvPr/>
        </p:nvSpPr>
        <p:spPr>
          <a:xfrm>
            <a:off x="11298483" y="8240299"/>
            <a:ext cx="670812" cy="422612"/>
          </a:xfrm>
          <a:custGeom>
            <a:avLst/>
            <a:gdLst/>
            <a:ahLst/>
            <a:cxnLst/>
            <a:rect l="l" t="t" r="r" b="b"/>
            <a:pathLst>
              <a:path w="670812" h="422612">
                <a:moveTo>
                  <a:pt x="0" y="0"/>
                </a:moveTo>
                <a:lnTo>
                  <a:pt x="670812" y="0"/>
                </a:lnTo>
                <a:lnTo>
                  <a:pt x="670812" y="422611"/>
                </a:lnTo>
                <a:lnTo>
                  <a:pt x="0" y="4226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22" name="Group 22"/>
          <p:cNvGrpSpPr/>
          <p:nvPr/>
        </p:nvGrpSpPr>
        <p:grpSpPr>
          <a:xfrm>
            <a:off x="12635680" y="3278392"/>
            <a:ext cx="4524348" cy="1300775"/>
            <a:chOff x="0" y="0"/>
            <a:chExt cx="1214980" cy="349314"/>
          </a:xfrm>
        </p:grpSpPr>
        <p:sp>
          <p:nvSpPr>
            <p:cNvPr id="23" name="Freeform 23"/>
            <p:cNvSpPr/>
            <p:nvPr/>
          </p:nvSpPr>
          <p:spPr>
            <a:xfrm>
              <a:off x="0" y="0"/>
              <a:ext cx="1214980" cy="349314"/>
            </a:xfrm>
            <a:custGeom>
              <a:avLst/>
              <a:gdLst/>
              <a:ahLst/>
              <a:cxnLst/>
              <a:rect l="l" t="t" r="r" b="b"/>
              <a:pathLst>
                <a:path w="1214980" h="349314">
                  <a:moveTo>
                    <a:pt x="0" y="0"/>
                  </a:moveTo>
                  <a:lnTo>
                    <a:pt x="1214980" y="0"/>
                  </a:lnTo>
                  <a:lnTo>
                    <a:pt x="1214980" y="349314"/>
                  </a:lnTo>
                  <a:lnTo>
                    <a:pt x="0" y="349314"/>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24" name="TextBox 24"/>
            <p:cNvSpPr txBox="1"/>
            <p:nvPr/>
          </p:nvSpPr>
          <p:spPr>
            <a:xfrm>
              <a:off x="0" y="-9525"/>
              <a:ext cx="1214980" cy="358839"/>
            </a:xfrm>
            <a:prstGeom prst="rect">
              <a:avLst/>
            </a:prstGeom>
          </p:spPr>
          <p:txBody>
            <a:bodyPr lIns="50800" tIns="50800" rIns="50800" bIns="50800" rtlCol="0" anchor="ctr"/>
            <a:lstStyle/>
            <a:p>
              <a:pPr algn="ctr">
                <a:lnSpc>
                  <a:spcPts val="3120"/>
                </a:lnSpc>
              </a:pPr>
              <a:endParaRPr/>
            </a:p>
          </p:txBody>
        </p:sp>
      </p:grpSp>
      <p:grpSp>
        <p:nvGrpSpPr>
          <p:cNvPr id="25" name="Group 25"/>
          <p:cNvGrpSpPr/>
          <p:nvPr/>
        </p:nvGrpSpPr>
        <p:grpSpPr>
          <a:xfrm>
            <a:off x="12635680" y="4754117"/>
            <a:ext cx="4524348" cy="1300775"/>
            <a:chOff x="0" y="0"/>
            <a:chExt cx="1214980" cy="349314"/>
          </a:xfrm>
        </p:grpSpPr>
        <p:sp>
          <p:nvSpPr>
            <p:cNvPr id="26" name="Freeform 26"/>
            <p:cNvSpPr/>
            <p:nvPr/>
          </p:nvSpPr>
          <p:spPr>
            <a:xfrm>
              <a:off x="0" y="0"/>
              <a:ext cx="1214980" cy="349314"/>
            </a:xfrm>
            <a:custGeom>
              <a:avLst/>
              <a:gdLst/>
              <a:ahLst/>
              <a:cxnLst/>
              <a:rect l="l" t="t" r="r" b="b"/>
              <a:pathLst>
                <a:path w="1214980" h="349314">
                  <a:moveTo>
                    <a:pt x="0" y="0"/>
                  </a:moveTo>
                  <a:lnTo>
                    <a:pt x="1214980" y="0"/>
                  </a:lnTo>
                  <a:lnTo>
                    <a:pt x="1214980" y="349314"/>
                  </a:lnTo>
                  <a:lnTo>
                    <a:pt x="0" y="349314"/>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27" name="TextBox 27"/>
            <p:cNvSpPr txBox="1"/>
            <p:nvPr/>
          </p:nvSpPr>
          <p:spPr>
            <a:xfrm>
              <a:off x="0" y="-9525"/>
              <a:ext cx="1214980" cy="358839"/>
            </a:xfrm>
            <a:prstGeom prst="rect">
              <a:avLst/>
            </a:prstGeom>
          </p:spPr>
          <p:txBody>
            <a:bodyPr lIns="50800" tIns="50800" rIns="50800" bIns="50800" rtlCol="0" anchor="ctr"/>
            <a:lstStyle/>
            <a:p>
              <a:pPr algn="ctr">
                <a:lnSpc>
                  <a:spcPts val="3120"/>
                </a:lnSpc>
              </a:pPr>
              <a:endParaRPr/>
            </a:p>
          </p:txBody>
        </p:sp>
      </p:grpSp>
      <p:grpSp>
        <p:nvGrpSpPr>
          <p:cNvPr id="28" name="Group 28"/>
          <p:cNvGrpSpPr/>
          <p:nvPr/>
        </p:nvGrpSpPr>
        <p:grpSpPr>
          <a:xfrm>
            <a:off x="12660634" y="6229571"/>
            <a:ext cx="4499393" cy="1300775"/>
            <a:chOff x="0" y="0"/>
            <a:chExt cx="1208279" cy="349314"/>
          </a:xfrm>
        </p:grpSpPr>
        <p:sp>
          <p:nvSpPr>
            <p:cNvPr id="29" name="Freeform 29"/>
            <p:cNvSpPr/>
            <p:nvPr/>
          </p:nvSpPr>
          <p:spPr>
            <a:xfrm>
              <a:off x="0" y="0"/>
              <a:ext cx="1208279" cy="349314"/>
            </a:xfrm>
            <a:custGeom>
              <a:avLst/>
              <a:gdLst/>
              <a:ahLst/>
              <a:cxnLst/>
              <a:rect l="l" t="t" r="r" b="b"/>
              <a:pathLst>
                <a:path w="1208279" h="349314">
                  <a:moveTo>
                    <a:pt x="0" y="0"/>
                  </a:moveTo>
                  <a:lnTo>
                    <a:pt x="1208279" y="0"/>
                  </a:lnTo>
                  <a:lnTo>
                    <a:pt x="1208279" y="349314"/>
                  </a:lnTo>
                  <a:lnTo>
                    <a:pt x="0" y="349314"/>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30" name="TextBox 30"/>
            <p:cNvSpPr txBox="1"/>
            <p:nvPr/>
          </p:nvSpPr>
          <p:spPr>
            <a:xfrm>
              <a:off x="0" y="-9525"/>
              <a:ext cx="1208279" cy="358839"/>
            </a:xfrm>
            <a:prstGeom prst="rect">
              <a:avLst/>
            </a:prstGeom>
          </p:spPr>
          <p:txBody>
            <a:bodyPr lIns="50800" tIns="50800" rIns="50800" bIns="50800" rtlCol="0" anchor="ctr"/>
            <a:lstStyle/>
            <a:p>
              <a:pPr algn="ctr">
                <a:lnSpc>
                  <a:spcPts val="3120"/>
                </a:lnSpc>
              </a:pPr>
              <a:endParaRPr/>
            </a:p>
          </p:txBody>
        </p:sp>
      </p:grpSp>
      <p:grpSp>
        <p:nvGrpSpPr>
          <p:cNvPr id="31" name="Group 31"/>
          <p:cNvGrpSpPr/>
          <p:nvPr/>
        </p:nvGrpSpPr>
        <p:grpSpPr>
          <a:xfrm>
            <a:off x="12685588" y="7705026"/>
            <a:ext cx="4474439" cy="1300775"/>
            <a:chOff x="0" y="0"/>
            <a:chExt cx="1201578" cy="349314"/>
          </a:xfrm>
        </p:grpSpPr>
        <p:sp>
          <p:nvSpPr>
            <p:cNvPr id="32" name="Freeform 32"/>
            <p:cNvSpPr/>
            <p:nvPr/>
          </p:nvSpPr>
          <p:spPr>
            <a:xfrm>
              <a:off x="0" y="0"/>
              <a:ext cx="1201578" cy="349314"/>
            </a:xfrm>
            <a:custGeom>
              <a:avLst/>
              <a:gdLst/>
              <a:ahLst/>
              <a:cxnLst/>
              <a:rect l="l" t="t" r="r" b="b"/>
              <a:pathLst>
                <a:path w="1201578" h="349314">
                  <a:moveTo>
                    <a:pt x="0" y="0"/>
                  </a:moveTo>
                  <a:lnTo>
                    <a:pt x="1201578" y="0"/>
                  </a:lnTo>
                  <a:lnTo>
                    <a:pt x="1201578" y="349314"/>
                  </a:lnTo>
                  <a:lnTo>
                    <a:pt x="0" y="349314"/>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33" name="TextBox 33"/>
            <p:cNvSpPr txBox="1"/>
            <p:nvPr/>
          </p:nvSpPr>
          <p:spPr>
            <a:xfrm>
              <a:off x="0" y="-9525"/>
              <a:ext cx="1201578" cy="358839"/>
            </a:xfrm>
            <a:prstGeom prst="rect">
              <a:avLst/>
            </a:prstGeom>
          </p:spPr>
          <p:txBody>
            <a:bodyPr lIns="50800" tIns="50800" rIns="50800" bIns="50800" rtlCol="0" anchor="ctr"/>
            <a:lstStyle/>
            <a:p>
              <a:pPr algn="ctr">
                <a:lnSpc>
                  <a:spcPts val="3120"/>
                </a:lnSpc>
              </a:pPr>
              <a:endParaRPr/>
            </a:p>
          </p:txBody>
        </p:sp>
      </p:grpSp>
      <p:sp>
        <p:nvSpPr>
          <p:cNvPr id="39" name="TextBox 39"/>
          <p:cNvSpPr txBox="1"/>
          <p:nvPr/>
        </p:nvSpPr>
        <p:spPr>
          <a:xfrm>
            <a:off x="1028700" y="728874"/>
            <a:ext cx="15264622" cy="1310743"/>
          </a:xfrm>
          <a:prstGeom prst="rect">
            <a:avLst/>
          </a:prstGeom>
        </p:spPr>
        <p:txBody>
          <a:bodyPr lIns="0" tIns="0" rIns="0" bIns="0" rtlCol="0" anchor="t">
            <a:spAutoFit/>
          </a:bodyPr>
          <a:lstStyle/>
          <a:p>
            <a:pPr algn="l">
              <a:lnSpc>
                <a:spcPts val="11200"/>
              </a:lnSpc>
            </a:pPr>
            <a:r>
              <a:rPr lang="en-US" sz="7200" dirty="0">
                <a:solidFill>
                  <a:srgbClr val="FFFFFF"/>
                </a:solidFill>
                <a:latin typeface="Arial" panose="020B0604020202020204" pitchFamily="34" charset="0"/>
                <a:ea typeface="DIN Next LT Pro 1"/>
                <a:cs typeface="Arial" panose="020B0604020202020204" pitchFamily="34" charset="0"/>
                <a:sym typeface="DIN Next LT Pro 1"/>
              </a:rPr>
              <a:t>Possible </a:t>
            </a:r>
            <a:r>
              <a:rPr lang="en-US" sz="7200" dirty="0">
                <a:solidFill>
                  <a:srgbClr val="BCCF00"/>
                </a:solidFill>
                <a:latin typeface="Arial" panose="020B0604020202020204" pitchFamily="34" charset="0"/>
                <a:ea typeface="DIN Next LT Pro 1"/>
                <a:cs typeface="Arial" panose="020B0604020202020204" pitchFamily="34" charset="0"/>
                <a:sym typeface="DIN Next LT Pro 1"/>
              </a:rPr>
              <a:t>subject combinations...</a:t>
            </a:r>
          </a:p>
        </p:txBody>
      </p:sp>
      <p:sp>
        <p:nvSpPr>
          <p:cNvPr id="40" name="TextBox 40"/>
          <p:cNvSpPr txBox="1"/>
          <p:nvPr/>
        </p:nvSpPr>
        <p:spPr>
          <a:xfrm>
            <a:off x="1623165" y="4793137"/>
            <a:ext cx="2387696" cy="614848"/>
          </a:xfrm>
          <a:prstGeom prst="rect">
            <a:avLst/>
          </a:prstGeom>
        </p:spPr>
        <p:txBody>
          <a:bodyPr wrap="square" lIns="0" tIns="0" rIns="0" bIns="0" rtlCol="0" anchor="t">
            <a:spAutoFit/>
          </a:bodyPr>
          <a:lstStyle/>
          <a:p>
            <a:pPr algn="l">
              <a:lnSpc>
                <a:spcPts val="5307"/>
              </a:lnSpc>
            </a:pPr>
            <a:r>
              <a:rPr lang="en-US" sz="3600" dirty="0">
                <a:solidFill>
                  <a:srgbClr val="030303"/>
                </a:solidFill>
                <a:latin typeface="Arial" panose="020B0604020202020204" pitchFamily="34" charset="0"/>
                <a:ea typeface="DIN Next LT Pro 1"/>
                <a:cs typeface="Arial" panose="020B0604020202020204" pitchFamily="34" charset="0"/>
                <a:sym typeface="DIN Next LT Pro 1"/>
              </a:rPr>
              <a:t>Computing</a:t>
            </a:r>
          </a:p>
        </p:txBody>
      </p:sp>
      <p:sp>
        <p:nvSpPr>
          <p:cNvPr id="41" name="TextBox 41"/>
          <p:cNvSpPr txBox="1"/>
          <p:nvPr/>
        </p:nvSpPr>
        <p:spPr>
          <a:xfrm>
            <a:off x="7127957" y="3583057"/>
            <a:ext cx="3066108" cy="479875"/>
          </a:xfrm>
          <a:prstGeom prst="rect">
            <a:avLst/>
          </a:prstGeom>
        </p:spPr>
        <p:txBody>
          <a:bodyPr lIns="0" tIns="0" rIns="0" bIns="0" rtlCol="0" anchor="t">
            <a:spAutoFit/>
          </a:bodyPr>
          <a:lstStyle/>
          <a:p>
            <a:pPr algn="ctr">
              <a:lnSpc>
                <a:spcPts val="4103"/>
              </a:lnSpc>
            </a:pPr>
            <a:r>
              <a:rPr lang="en-US" sz="2800" dirty="0">
                <a:solidFill>
                  <a:srgbClr val="030303"/>
                </a:solidFill>
                <a:latin typeface="Arial" panose="020B0604020202020204" pitchFamily="34" charset="0"/>
                <a:ea typeface="DIN Next LT Pro 1"/>
                <a:cs typeface="Arial" panose="020B0604020202020204" pitchFamily="34" charset="0"/>
                <a:sym typeface="DIN Next LT Pro 1"/>
              </a:rPr>
              <a:t>Psychology</a:t>
            </a:r>
          </a:p>
        </p:txBody>
      </p:sp>
      <p:sp>
        <p:nvSpPr>
          <p:cNvPr id="42" name="TextBox 42"/>
          <p:cNvSpPr txBox="1"/>
          <p:nvPr/>
        </p:nvSpPr>
        <p:spPr>
          <a:xfrm>
            <a:off x="7384926" y="5132060"/>
            <a:ext cx="3066108" cy="479875"/>
          </a:xfrm>
          <a:prstGeom prst="rect">
            <a:avLst/>
          </a:prstGeom>
        </p:spPr>
        <p:txBody>
          <a:bodyPr lIns="0" tIns="0" rIns="0" bIns="0" rtlCol="0" anchor="t">
            <a:spAutoFit/>
          </a:bodyPr>
          <a:lstStyle/>
          <a:p>
            <a:pPr algn="ctr">
              <a:lnSpc>
                <a:spcPts val="4103"/>
              </a:lnSpc>
            </a:pPr>
            <a:r>
              <a:rPr lang="en-US" sz="2800" dirty="0">
                <a:solidFill>
                  <a:srgbClr val="030303"/>
                </a:solidFill>
                <a:latin typeface="Arial" panose="020B0604020202020204" pitchFamily="34" charset="0"/>
                <a:ea typeface="DIN Next LT Pro 1"/>
                <a:cs typeface="Arial" panose="020B0604020202020204" pitchFamily="34" charset="0"/>
                <a:sym typeface="DIN Next LT Pro 1"/>
              </a:rPr>
              <a:t>Religious studies</a:t>
            </a:r>
          </a:p>
        </p:txBody>
      </p:sp>
      <p:sp>
        <p:nvSpPr>
          <p:cNvPr id="43" name="TextBox 43"/>
          <p:cNvSpPr txBox="1"/>
          <p:nvPr/>
        </p:nvSpPr>
        <p:spPr>
          <a:xfrm>
            <a:off x="7086600" y="6622226"/>
            <a:ext cx="3066108" cy="479875"/>
          </a:xfrm>
          <a:prstGeom prst="rect">
            <a:avLst/>
          </a:prstGeom>
        </p:spPr>
        <p:txBody>
          <a:bodyPr lIns="0" tIns="0" rIns="0" bIns="0" rtlCol="0" anchor="t">
            <a:spAutoFit/>
          </a:bodyPr>
          <a:lstStyle/>
          <a:p>
            <a:pPr algn="ctr">
              <a:lnSpc>
                <a:spcPts val="4103"/>
              </a:lnSpc>
            </a:pPr>
            <a:r>
              <a:rPr lang="en-US" sz="2800" dirty="0">
                <a:solidFill>
                  <a:srgbClr val="030303"/>
                </a:solidFill>
                <a:latin typeface="Arial" panose="020B0604020202020204" pitchFamily="34" charset="0"/>
                <a:ea typeface="DIN Next LT Pro 1"/>
                <a:cs typeface="Arial" panose="020B0604020202020204" pitchFamily="34" charset="0"/>
                <a:sym typeface="DIN Next LT Pro 1"/>
              </a:rPr>
              <a:t>Physics</a:t>
            </a:r>
          </a:p>
        </p:txBody>
      </p:sp>
      <p:sp>
        <p:nvSpPr>
          <p:cNvPr id="44" name="TextBox 44"/>
          <p:cNvSpPr txBox="1"/>
          <p:nvPr/>
        </p:nvSpPr>
        <p:spPr>
          <a:xfrm>
            <a:off x="7924800" y="8122915"/>
            <a:ext cx="1533054" cy="479875"/>
          </a:xfrm>
          <a:prstGeom prst="rect">
            <a:avLst/>
          </a:prstGeom>
        </p:spPr>
        <p:txBody>
          <a:bodyPr lIns="0" tIns="0" rIns="0" bIns="0" rtlCol="0" anchor="t">
            <a:spAutoFit/>
          </a:bodyPr>
          <a:lstStyle/>
          <a:p>
            <a:pPr algn="ctr">
              <a:lnSpc>
                <a:spcPts val="4103"/>
              </a:lnSpc>
            </a:pPr>
            <a:r>
              <a:rPr lang="en-US" sz="2800" dirty="0">
                <a:solidFill>
                  <a:srgbClr val="030303"/>
                </a:solidFill>
                <a:latin typeface="Arial" panose="020B0604020202020204" pitchFamily="34" charset="0"/>
                <a:ea typeface="DIN Next LT Pro 1"/>
                <a:cs typeface="Arial" panose="020B0604020202020204" pitchFamily="34" charset="0"/>
                <a:sym typeface="DIN Next LT Pro 1"/>
              </a:rPr>
              <a:t>History</a:t>
            </a:r>
          </a:p>
        </p:txBody>
      </p:sp>
      <p:sp>
        <p:nvSpPr>
          <p:cNvPr id="45" name="TextBox 45"/>
          <p:cNvSpPr txBox="1"/>
          <p:nvPr/>
        </p:nvSpPr>
        <p:spPr>
          <a:xfrm>
            <a:off x="12965399" y="3573268"/>
            <a:ext cx="3833320" cy="503279"/>
          </a:xfrm>
          <a:prstGeom prst="rect">
            <a:avLst/>
          </a:prstGeom>
        </p:spPr>
        <p:txBody>
          <a:bodyPr lIns="0" tIns="0" rIns="0" bIns="0" rtlCol="0" anchor="t">
            <a:spAutoFit/>
          </a:bodyPr>
          <a:lstStyle/>
          <a:p>
            <a:pPr algn="ctr">
              <a:lnSpc>
                <a:spcPts val="4301"/>
              </a:lnSpc>
            </a:pPr>
            <a:r>
              <a:rPr lang="en-US" sz="2800" dirty="0">
                <a:solidFill>
                  <a:srgbClr val="FFFFFF"/>
                </a:solidFill>
                <a:latin typeface="Arial" panose="020B0604020202020204" pitchFamily="34" charset="0"/>
                <a:ea typeface="DIN Next LT Pro 1"/>
                <a:cs typeface="Arial" panose="020B0604020202020204" pitchFamily="34" charset="0"/>
                <a:sym typeface="DIN Next LT Pro 1"/>
              </a:rPr>
              <a:t>Applied criminology </a:t>
            </a:r>
          </a:p>
        </p:txBody>
      </p:sp>
      <p:sp>
        <p:nvSpPr>
          <p:cNvPr id="46" name="TextBox 46"/>
          <p:cNvSpPr txBox="1"/>
          <p:nvPr/>
        </p:nvSpPr>
        <p:spPr>
          <a:xfrm>
            <a:off x="13275171" y="5070148"/>
            <a:ext cx="3213775" cy="503279"/>
          </a:xfrm>
          <a:prstGeom prst="rect">
            <a:avLst/>
          </a:prstGeom>
        </p:spPr>
        <p:txBody>
          <a:bodyPr lIns="0" tIns="0" rIns="0" bIns="0" rtlCol="0" anchor="t">
            <a:spAutoFit/>
          </a:bodyPr>
          <a:lstStyle/>
          <a:p>
            <a:pPr algn="ctr">
              <a:lnSpc>
                <a:spcPts val="4301"/>
              </a:lnSpc>
            </a:pPr>
            <a:r>
              <a:rPr lang="en-US" sz="2800" dirty="0">
                <a:solidFill>
                  <a:srgbClr val="FFFFFF"/>
                </a:solidFill>
                <a:latin typeface="Arial" panose="020B0604020202020204" pitchFamily="34" charset="0"/>
                <a:ea typeface="DIN Next LT Pro 1"/>
                <a:cs typeface="Arial" panose="020B0604020202020204" pitchFamily="34" charset="0"/>
                <a:sym typeface="DIN Next LT Pro 1"/>
              </a:rPr>
              <a:t>Architecture</a:t>
            </a:r>
          </a:p>
        </p:txBody>
      </p:sp>
      <p:sp>
        <p:nvSpPr>
          <p:cNvPr id="47" name="TextBox 47"/>
          <p:cNvSpPr txBox="1"/>
          <p:nvPr/>
        </p:nvSpPr>
        <p:spPr>
          <a:xfrm>
            <a:off x="12736880" y="6521618"/>
            <a:ext cx="4346903" cy="503279"/>
          </a:xfrm>
          <a:prstGeom prst="rect">
            <a:avLst/>
          </a:prstGeom>
        </p:spPr>
        <p:txBody>
          <a:bodyPr lIns="0" tIns="0" rIns="0" bIns="0" rtlCol="0" anchor="t">
            <a:spAutoFit/>
          </a:bodyPr>
          <a:lstStyle/>
          <a:p>
            <a:pPr algn="ctr">
              <a:lnSpc>
                <a:spcPts val="4301"/>
              </a:lnSpc>
            </a:pPr>
            <a:r>
              <a:rPr lang="en-US" sz="2800" dirty="0">
                <a:solidFill>
                  <a:srgbClr val="FFFFFF"/>
                </a:solidFill>
                <a:latin typeface="Arial" panose="020B0604020202020204" pitchFamily="34" charset="0"/>
                <a:ea typeface="DIN Next LT Pro 1"/>
                <a:cs typeface="Arial" panose="020B0604020202020204" pitchFamily="34" charset="0"/>
                <a:sym typeface="DIN Next LT Pro 1"/>
              </a:rPr>
              <a:t>Electrical engineering</a:t>
            </a:r>
          </a:p>
        </p:txBody>
      </p:sp>
      <p:sp>
        <p:nvSpPr>
          <p:cNvPr id="48" name="TextBox 48"/>
          <p:cNvSpPr txBox="1"/>
          <p:nvPr/>
        </p:nvSpPr>
        <p:spPr>
          <a:xfrm>
            <a:off x="13321729" y="7999901"/>
            <a:ext cx="3213775" cy="503279"/>
          </a:xfrm>
          <a:prstGeom prst="rect">
            <a:avLst/>
          </a:prstGeom>
        </p:spPr>
        <p:txBody>
          <a:bodyPr lIns="0" tIns="0" rIns="0" bIns="0" rtlCol="0" anchor="t">
            <a:spAutoFit/>
          </a:bodyPr>
          <a:lstStyle/>
          <a:p>
            <a:pPr algn="ctr">
              <a:lnSpc>
                <a:spcPts val="4301"/>
              </a:lnSpc>
            </a:pPr>
            <a:r>
              <a:rPr lang="en-US" sz="2800" dirty="0">
                <a:solidFill>
                  <a:srgbClr val="FFFFFF"/>
                </a:solidFill>
                <a:latin typeface="Arial" panose="020B0604020202020204" pitchFamily="34" charset="0"/>
                <a:ea typeface="DIN Next LT Pro 1"/>
                <a:cs typeface="Arial" panose="020B0604020202020204" pitchFamily="34" charset="0"/>
                <a:sym typeface="DIN Next LT Pro 1"/>
              </a:rPr>
              <a:t>Law</a:t>
            </a:r>
          </a:p>
        </p:txBody>
      </p:sp>
      <p:pic>
        <p:nvPicPr>
          <p:cNvPr id="52" name="Picture 51" descr="A black and white computer&#10;&#10;Description automatically generated">
            <a:extLst>
              <a:ext uri="{FF2B5EF4-FFF2-40B4-BE49-F238E27FC236}">
                <a16:creationId xmlns:a16="http://schemas.microsoft.com/office/drawing/2014/main" id="{4315F757-A2AB-CF9F-D39B-55CD234333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53550" y="5309564"/>
            <a:ext cx="2156450" cy="2156450"/>
          </a:xfrm>
          <a:prstGeom prst="rect">
            <a:avLst/>
          </a:prstGeom>
        </p:spPr>
      </p:pic>
      <p:pic>
        <p:nvPicPr>
          <p:cNvPr id="54" name="Picture 53" descr="A black and green outline of a book&#10;&#10;Description automatically generated">
            <a:extLst>
              <a:ext uri="{FF2B5EF4-FFF2-40B4-BE49-F238E27FC236}">
                <a16:creationId xmlns:a16="http://schemas.microsoft.com/office/drawing/2014/main" id="{962A9BB4-502C-CBE4-D388-A87C942C92A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21108" y="4846842"/>
            <a:ext cx="1080896" cy="1080896"/>
          </a:xfrm>
          <a:prstGeom prst="rect">
            <a:avLst/>
          </a:prstGeom>
        </p:spPr>
      </p:pic>
      <p:pic>
        <p:nvPicPr>
          <p:cNvPr id="56" name="Picture 55" descr="A black and green symbol with circles&#10;&#10;Description automatically generated">
            <a:extLst>
              <a:ext uri="{FF2B5EF4-FFF2-40B4-BE49-F238E27FC236}">
                <a16:creationId xmlns:a16="http://schemas.microsoft.com/office/drawing/2014/main" id="{72E0A053-DBD5-B485-A524-8967015FB2F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30712" y="6387789"/>
            <a:ext cx="944346" cy="944346"/>
          </a:xfrm>
          <a:prstGeom prst="rect">
            <a:avLst/>
          </a:prstGeom>
        </p:spPr>
      </p:pic>
      <p:pic>
        <p:nvPicPr>
          <p:cNvPr id="58" name="Picture 57" descr="A black and green clock with a green circle&#10;&#10;Description automatically generated">
            <a:extLst>
              <a:ext uri="{FF2B5EF4-FFF2-40B4-BE49-F238E27FC236}">
                <a16:creationId xmlns:a16="http://schemas.microsoft.com/office/drawing/2014/main" id="{55748E7F-1D25-076D-BEC0-1A65E7B848B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13258" y="7857334"/>
            <a:ext cx="1094500" cy="1094500"/>
          </a:xfrm>
          <a:prstGeom prst="rect">
            <a:avLst/>
          </a:prstGeom>
        </p:spPr>
      </p:pic>
      <p:pic>
        <p:nvPicPr>
          <p:cNvPr id="60" name="Picture 59" descr="A black and green logo&#10;&#10;Description automatically generated">
            <a:extLst>
              <a:ext uri="{FF2B5EF4-FFF2-40B4-BE49-F238E27FC236}">
                <a16:creationId xmlns:a16="http://schemas.microsoft.com/office/drawing/2014/main" id="{8F939D14-D879-F5EC-1526-2AB48A3E51D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35998" y="3390900"/>
            <a:ext cx="950602" cy="9506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Effect transition="in" filter="fade">
                                      <p:cBhvr>
                                        <p:cTn id="15" dur="500"/>
                                        <p:tgtEl>
                                          <p:spTgt spid="4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p:cTn id="31" dur="500" fill="hold"/>
                                        <p:tgtEl>
                                          <p:spTgt spid="45"/>
                                        </p:tgtEl>
                                        <p:attrNameLst>
                                          <p:attrName>ppt_w</p:attrName>
                                        </p:attrNameLst>
                                      </p:cBhvr>
                                      <p:tavLst>
                                        <p:tav tm="0">
                                          <p:val>
                                            <p:fltVal val="0"/>
                                          </p:val>
                                        </p:tav>
                                        <p:tav tm="100000">
                                          <p:val>
                                            <p:strVal val="#ppt_w"/>
                                          </p:val>
                                        </p:tav>
                                      </p:tavLst>
                                    </p:anim>
                                    <p:anim calcmode="lin" valueType="num">
                                      <p:cBhvr>
                                        <p:cTn id="32" dur="500" fill="hold"/>
                                        <p:tgtEl>
                                          <p:spTgt spid="45"/>
                                        </p:tgtEl>
                                        <p:attrNameLst>
                                          <p:attrName>ppt_h</p:attrName>
                                        </p:attrNameLst>
                                      </p:cBhvr>
                                      <p:tavLst>
                                        <p:tav tm="0">
                                          <p:val>
                                            <p:fltVal val="0"/>
                                          </p:val>
                                        </p:tav>
                                        <p:tav tm="100000">
                                          <p:val>
                                            <p:strVal val="#ppt_h"/>
                                          </p:val>
                                        </p:tav>
                                      </p:tavLst>
                                    </p:anim>
                                    <p:animEffect transition="in" filter="fade">
                                      <p:cBhvr>
                                        <p:cTn id="33" dur="500"/>
                                        <p:tgtEl>
                                          <p:spTgt spid="4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Effect transition="in" filter="fade">
                                      <p:cBhvr>
                                        <p:cTn id="39" dur="500"/>
                                        <p:tgtEl>
                                          <p:spTgt spid="4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p:cTn id="43" dur="500" fill="hold"/>
                                        <p:tgtEl>
                                          <p:spTgt spid="47"/>
                                        </p:tgtEl>
                                        <p:attrNameLst>
                                          <p:attrName>ppt_w</p:attrName>
                                        </p:attrNameLst>
                                      </p:cBhvr>
                                      <p:tavLst>
                                        <p:tav tm="0">
                                          <p:val>
                                            <p:fltVal val="0"/>
                                          </p:val>
                                        </p:tav>
                                        <p:tav tm="100000">
                                          <p:val>
                                            <p:strVal val="#ppt_w"/>
                                          </p:val>
                                        </p:tav>
                                      </p:tavLst>
                                    </p:anim>
                                    <p:anim calcmode="lin" valueType="num">
                                      <p:cBhvr>
                                        <p:cTn id="44" dur="500" fill="hold"/>
                                        <p:tgtEl>
                                          <p:spTgt spid="47"/>
                                        </p:tgtEl>
                                        <p:attrNameLst>
                                          <p:attrName>ppt_h</p:attrName>
                                        </p:attrNameLst>
                                      </p:cBhvr>
                                      <p:tavLst>
                                        <p:tav tm="0">
                                          <p:val>
                                            <p:fltVal val="0"/>
                                          </p:val>
                                        </p:tav>
                                        <p:tav tm="100000">
                                          <p:val>
                                            <p:strVal val="#ppt_h"/>
                                          </p:val>
                                        </p:tav>
                                      </p:tavLst>
                                    </p:anim>
                                    <p:animEffect transition="in" filter="fade">
                                      <p:cBhvr>
                                        <p:cTn id="45" dur="500"/>
                                        <p:tgtEl>
                                          <p:spTgt spid="47"/>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p:cTn id="49" dur="500" fill="hold"/>
                                        <p:tgtEl>
                                          <p:spTgt spid="48"/>
                                        </p:tgtEl>
                                        <p:attrNameLst>
                                          <p:attrName>ppt_w</p:attrName>
                                        </p:attrNameLst>
                                      </p:cBhvr>
                                      <p:tavLst>
                                        <p:tav tm="0">
                                          <p:val>
                                            <p:fltVal val="0"/>
                                          </p:val>
                                        </p:tav>
                                        <p:tav tm="100000">
                                          <p:val>
                                            <p:strVal val="#ppt_w"/>
                                          </p:val>
                                        </p:tav>
                                      </p:tavLst>
                                    </p:anim>
                                    <p:anim calcmode="lin" valueType="num">
                                      <p:cBhvr>
                                        <p:cTn id="50" dur="500" fill="hold"/>
                                        <p:tgtEl>
                                          <p:spTgt spid="48"/>
                                        </p:tgtEl>
                                        <p:attrNameLst>
                                          <p:attrName>ppt_h</p:attrName>
                                        </p:attrNameLst>
                                      </p:cBhvr>
                                      <p:tavLst>
                                        <p:tav tm="0">
                                          <p:val>
                                            <p:fltVal val="0"/>
                                          </p:val>
                                        </p:tav>
                                        <p:tav tm="100000">
                                          <p:val>
                                            <p:strVal val="#ppt_h"/>
                                          </p:val>
                                        </p:tav>
                                      </p:tavLst>
                                    </p:anim>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2" name="Group 2"/>
          <p:cNvGrpSpPr/>
          <p:nvPr/>
        </p:nvGrpSpPr>
        <p:grpSpPr>
          <a:xfrm>
            <a:off x="407061" y="767772"/>
            <a:ext cx="4241688" cy="2764752"/>
            <a:chOff x="0" y="0"/>
            <a:chExt cx="1575427" cy="1026871"/>
          </a:xfrm>
        </p:grpSpPr>
        <p:sp>
          <p:nvSpPr>
            <p:cNvPr id="3" name="Freeform 3"/>
            <p:cNvSpPr/>
            <p:nvPr/>
          </p:nvSpPr>
          <p:spPr>
            <a:xfrm>
              <a:off x="0" y="0"/>
              <a:ext cx="1575427" cy="1026871"/>
            </a:xfrm>
            <a:custGeom>
              <a:avLst/>
              <a:gdLst/>
              <a:ahLst/>
              <a:cxnLst/>
              <a:rect l="l" t="t" r="r" b="b"/>
              <a:pathLst>
                <a:path w="1575427" h="1026871">
                  <a:moveTo>
                    <a:pt x="93085" y="0"/>
                  </a:moveTo>
                  <a:lnTo>
                    <a:pt x="1482342" y="0"/>
                  </a:lnTo>
                  <a:cubicBezTo>
                    <a:pt x="1507030" y="0"/>
                    <a:pt x="1530706" y="9807"/>
                    <a:pt x="1548163" y="27264"/>
                  </a:cubicBezTo>
                  <a:cubicBezTo>
                    <a:pt x="1565620" y="44721"/>
                    <a:pt x="1575427" y="68397"/>
                    <a:pt x="1575427" y="93085"/>
                  </a:cubicBezTo>
                  <a:lnTo>
                    <a:pt x="1575427" y="933786"/>
                  </a:lnTo>
                  <a:cubicBezTo>
                    <a:pt x="1575427" y="958473"/>
                    <a:pt x="1565620" y="982150"/>
                    <a:pt x="1548163" y="999607"/>
                  </a:cubicBezTo>
                  <a:cubicBezTo>
                    <a:pt x="1530706" y="1017064"/>
                    <a:pt x="1507030" y="1026871"/>
                    <a:pt x="1482342" y="1026871"/>
                  </a:cubicBezTo>
                  <a:lnTo>
                    <a:pt x="93085" y="1026871"/>
                  </a:lnTo>
                  <a:cubicBezTo>
                    <a:pt x="68397" y="1026871"/>
                    <a:pt x="44721" y="1017064"/>
                    <a:pt x="27264" y="999607"/>
                  </a:cubicBezTo>
                  <a:cubicBezTo>
                    <a:pt x="9807" y="982150"/>
                    <a:pt x="0" y="958473"/>
                    <a:pt x="0" y="933786"/>
                  </a:cubicBezTo>
                  <a:lnTo>
                    <a:pt x="0" y="93085"/>
                  </a:lnTo>
                  <a:cubicBezTo>
                    <a:pt x="0" y="68397"/>
                    <a:pt x="9807" y="44721"/>
                    <a:pt x="27264" y="27264"/>
                  </a:cubicBezTo>
                  <a:cubicBezTo>
                    <a:pt x="44721" y="9807"/>
                    <a:pt x="68397" y="0"/>
                    <a:pt x="93085" y="0"/>
                  </a:cubicBezTo>
                  <a:close/>
                </a:path>
              </a:pathLst>
            </a:custGeom>
            <a:solidFill>
              <a:srgbClr val="FFFFFF"/>
            </a:solidFill>
          </p:spPr>
          <p:txBody>
            <a:bodyPr/>
            <a:lstStyle/>
            <a:p>
              <a:endParaRPr lang="en-GB"/>
            </a:p>
          </p:txBody>
        </p:sp>
        <p:sp>
          <p:nvSpPr>
            <p:cNvPr id="4" name="TextBox 4"/>
            <p:cNvSpPr txBox="1"/>
            <p:nvPr/>
          </p:nvSpPr>
          <p:spPr>
            <a:xfrm>
              <a:off x="0" y="-9525"/>
              <a:ext cx="1575427" cy="1036396"/>
            </a:xfrm>
            <a:prstGeom prst="rect">
              <a:avLst/>
            </a:prstGeom>
          </p:spPr>
          <p:txBody>
            <a:bodyPr lIns="50800" tIns="50800" rIns="50800" bIns="50800" rtlCol="0" anchor="ctr"/>
            <a:lstStyle/>
            <a:p>
              <a:pPr algn="ctr">
                <a:lnSpc>
                  <a:spcPts val="3120"/>
                </a:lnSpc>
              </a:pPr>
              <a:endParaRPr/>
            </a:p>
          </p:txBody>
        </p:sp>
      </p:grpSp>
      <p:grpSp>
        <p:nvGrpSpPr>
          <p:cNvPr id="5" name="Group 5"/>
          <p:cNvGrpSpPr/>
          <p:nvPr/>
        </p:nvGrpSpPr>
        <p:grpSpPr>
          <a:xfrm>
            <a:off x="523685" y="897384"/>
            <a:ext cx="3991863" cy="2094798"/>
            <a:chOff x="0" y="0"/>
            <a:chExt cx="1076453" cy="564887"/>
          </a:xfrm>
        </p:grpSpPr>
        <p:sp>
          <p:nvSpPr>
            <p:cNvPr id="6" name="Freeform 6"/>
            <p:cNvSpPr/>
            <p:nvPr/>
          </p:nvSpPr>
          <p:spPr>
            <a:xfrm>
              <a:off x="0" y="0"/>
              <a:ext cx="1076453" cy="564887"/>
            </a:xfrm>
            <a:custGeom>
              <a:avLst/>
              <a:gdLst/>
              <a:ahLst/>
              <a:cxnLst/>
              <a:rect l="l" t="t" r="r" b="b"/>
              <a:pathLst>
                <a:path w="1076453" h="564887">
                  <a:moveTo>
                    <a:pt x="44607" y="0"/>
                  </a:moveTo>
                  <a:lnTo>
                    <a:pt x="1031847" y="0"/>
                  </a:lnTo>
                  <a:cubicBezTo>
                    <a:pt x="1043677" y="0"/>
                    <a:pt x="1055023" y="4700"/>
                    <a:pt x="1063388" y="13065"/>
                  </a:cubicBezTo>
                  <a:cubicBezTo>
                    <a:pt x="1071754" y="21430"/>
                    <a:pt x="1076453" y="32776"/>
                    <a:pt x="1076453" y="44607"/>
                  </a:cubicBezTo>
                  <a:lnTo>
                    <a:pt x="1076453" y="520280"/>
                  </a:lnTo>
                  <a:cubicBezTo>
                    <a:pt x="1076453" y="544916"/>
                    <a:pt x="1056482" y="564887"/>
                    <a:pt x="1031847" y="564887"/>
                  </a:cubicBezTo>
                  <a:lnTo>
                    <a:pt x="44607" y="564887"/>
                  </a:lnTo>
                  <a:cubicBezTo>
                    <a:pt x="32776" y="564887"/>
                    <a:pt x="21430" y="560188"/>
                    <a:pt x="13065" y="551822"/>
                  </a:cubicBezTo>
                  <a:cubicBezTo>
                    <a:pt x="4700" y="543457"/>
                    <a:pt x="0" y="532111"/>
                    <a:pt x="0" y="520280"/>
                  </a:cubicBezTo>
                  <a:lnTo>
                    <a:pt x="0" y="44607"/>
                  </a:lnTo>
                  <a:cubicBezTo>
                    <a:pt x="0" y="19971"/>
                    <a:pt x="19971" y="0"/>
                    <a:pt x="44607" y="0"/>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grpSp>
      <p:sp>
        <p:nvSpPr>
          <p:cNvPr id="7" name="Freeform 7"/>
          <p:cNvSpPr/>
          <p:nvPr/>
        </p:nvSpPr>
        <p:spPr>
          <a:xfrm flipV="1">
            <a:off x="523685" y="2595429"/>
            <a:ext cx="1954238" cy="406017"/>
          </a:xfrm>
          <a:custGeom>
            <a:avLst/>
            <a:gdLst/>
            <a:ahLst/>
            <a:cxnLst/>
            <a:rect l="l" t="t" r="r" b="b"/>
            <a:pathLst>
              <a:path w="1954238" h="406017">
                <a:moveTo>
                  <a:pt x="0" y="406017"/>
                </a:moveTo>
                <a:lnTo>
                  <a:pt x="1954239" y="406017"/>
                </a:lnTo>
                <a:lnTo>
                  <a:pt x="1954239" y="0"/>
                </a:lnTo>
                <a:lnTo>
                  <a:pt x="0" y="0"/>
                </a:lnTo>
                <a:lnTo>
                  <a:pt x="0" y="406017"/>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p>
        </p:txBody>
      </p:sp>
      <p:grpSp>
        <p:nvGrpSpPr>
          <p:cNvPr id="8" name="Group 8"/>
          <p:cNvGrpSpPr/>
          <p:nvPr/>
        </p:nvGrpSpPr>
        <p:grpSpPr>
          <a:xfrm>
            <a:off x="4816635" y="767772"/>
            <a:ext cx="4241688" cy="2764752"/>
            <a:chOff x="0" y="0"/>
            <a:chExt cx="1575427" cy="1026871"/>
          </a:xfrm>
        </p:grpSpPr>
        <p:sp>
          <p:nvSpPr>
            <p:cNvPr id="9" name="Freeform 9"/>
            <p:cNvSpPr/>
            <p:nvPr/>
          </p:nvSpPr>
          <p:spPr>
            <a:xfrm>
              <a:off x="0" y="0"/>
              <a:ext cx="1575427" cy="1026871"/>
            </a:xfrm>
            <a:custGeom>
              <a:avLst/>
              <a:gdLst/>
              <a:ahLst/>
              <a:cxnLst/>
              <a:rect l="l" t="t" r="r" b="b"/>
              <a:pathLst>
                <a:path w="1575427" h="1026871">
                  <a:moveTo>
                    <a:pt x="93085" y="0"/>
                  </a:moveTo>
                  <a:lnTo>
                    <a:pt x="1482342" y="0"/>
                  </a:lnTo>
                  <a:cubicBezTo>
                    <a:pt x="1507030" y="0"/>
                    <a:pt x="1530706" y="9807"/>
                    <a:pt x="1548163" y="27264"/>
                  </a:cubicBezTo>
                  <a:cubicBezTo>
                    <a:pt x="1565620" y="44721"/>
                    <a:pt x="1575427" y="68397"/>
                    <a:pt x="1575427" y="93085"/>
                  </a:cubicBezTo>
                  <a:lnTo>
                    <a:pt x="1575427" y="933786"/>
                  </a:lnTo>
                  <a:cubicBezTo>
                    <a:pt x="1575427" y="958473"/>
                    <a:pt x="1565620" y="982150"/>
                    <a:pt x="1548163" y="999607"/>
                  </a:cubicBezTo>
                  <a:cubicBezTo>
                    <a:pt x="1530706" y="1017064"/>
                    <a:pt x="1507030" y="1026871"/>
                    <a:pt x="1482342" y="1026871"/>
                  </a:cubicBezTo>
                  <a:lnTo>
                    <a:pt x="93085" y="1026871"/>
                  </a:lnTo>
                  <a:cubicBezTo>
                    <a:pt x="68397" y="1026871"/>
                    <a:pt x="44721" y="1017064"/>
                    <a:pt x="27264" y="999607"/>
                  </a:cubicBezTo>
                  <a:cubicBezTo>
                    <a:pt x="9807" y="982150"/>
                    <a:pt x="0" y="958473"/>
                    <a:pt x="0" y="933786"/>
                  </a:cubicBezTo>
                  <a:lnTo>
                    <a:pt x="0" y="93085"/>
                  </a:lnTo>
                  <a:cubicBezTo>
                    <a:pt x="0" y="68397"/>
                    <a:pt x="9807" y="44721"/>
                    <a:pt x="27264" y="27264"/>
                  </a:cubicBezTo>
                  <a:cubicBezTo>
                    <a:pt x="44721" y="9807"/>
                    <a:pt x="68397" y="0"/>
                    <a:pt x="93085" y="0"/>
                  </a:cubicBezTo>
                  <a:close/>
                </a:path>
              </a:pathLst>
            </a:custGeom>
            <a:solidFill>
              <a:srgbClr val="FFFFFF"/>
            </a:solidFill>
          </p:spPr>
          <p:txBody>
            <a:bodyPr/>
            <a:lstStyle/>
            <a:p>
              <a:endParaRPr lang="en-GB"/>
            </a:p>
          </p:txBody>
        </p:sp>
        <p:sp>
          <p:nvSpPr>
            <p:cNvPr id="10" name="TextBox 10"/>
            <p:cNvSpPr txBox="1"/>
            <p:nvPr/>
          </p:nvSpPr>
          <p:spPr>
            <a:xfrm>
              <a:off x="0" y="-9525"/>
              <a:ext cx="1575427" cy="1036396"/>
            </a:xfrm>
            <a:prstGeom prst="rect">
              <a:avLst/>
            </a:prstGeom>
          </p:spPr>
          <p:txBody>
            <a:bodyPr lIns="50800" tIns="50800" rIns="50800" bIns="50800" rtlCol="0" anchor="ctr"/>
            <a:lstStyle/>
            <a:p>
              <a:pPr algn="ctr">
                <a:lnSpc>
                  <a:spcPts val="3120"/>
                </a:lnSpc>
              </a:pPr>
              <a:endParaRPr/>
            </a:p>
          </p:txBody>
        </p:sp>
      </p:grpSp>
      <p:grpSp>
        <p:nvGrpSpPr>
          <p:cNvPr id="11" name="Group 11"/>
          <p:cNvGrpSpPr/>
          <p:nvPr/>
        </p:nvGrpSpPr>
        <p:grpSpPr>
          <a:xfrm>
            <a:off x="4933259" y="897384"/>
            <a:ext cx="3991863" cy="2094798"/>
            <a:chOff x="0" y="0"/>
            <a:chExt cx="1076453" cy="564887"/>
          </a:xfrm>
        </p:grpSpPr>
        <p:sp>
          <p:nvSpPr>
            <p:cNvPr id="12" name="Freeform 12"/>
            <p:cNvSpPr/>
            <p:nvPr/>
          </p:nvSpPr>
          <p:spPr>
            <a:xfrm>
              <a:off x="0" y="0"/>
              <a:ext cx="1076453" cy="564887"/>
            </a:xfrm>
            <a:custGeom>
              <a:avLst/>
              <a:gdLst/>
              <a:ahLst/>
              <a:cxnLst/>
              <a:rect l="l" t="t" r="r" b="b"/>
              <a:pathLst>
                <a:path w="1076453" h="564887">
                  <a:moveTo>
                    <a:pt x="44607" y="0"/>
                  </a:moveTo>
                  <a:lnTo>
                    <a:pt x="1031847" y="0"/>
                  </a:lnTo>
                  <a:cubicBezTo>
                    <a:pt x="1043677" y="0"/>
                    <a:pt x="1055023" y="4700"/>
                    <a:pt x="1063388" y="13065"/>
                  </a:cubicBezTo>
                  <a:cubicBezTo>
                    <a:pt x="1071754" y="21430"/>
                    <a:pt x="1076453" y="32776"/>
                    <a:pt x="1076453" y="44607"/>
                  </a:cubicBezTo>
                  <a:lnTo>
                    <a:pt x="1076453" y="520280"/>
                  </a:lnTo>
                  <a:cubicBezTo>
                    <a:pt x="1076453" y="544916"/>
                    <a:pt x="1056482" y="564887"/>
                    <a:pt x="1031847" y="564887"/>
                  </a:cubicBezTo>
                  <a:lnTo>
                    <a:pt x="44607" y="564887"/>
                  </a:lnTo>
                  <a:cubicBezTo>
                    <a:pt x="32776" y="564887"/>
                    <a:pt x="21430" y="560188"/>
                    <a:pt x="13065" y="551822"/>
                  </a:cubicBezTo>
                  <a:cubicBezTo>
                    <a:pt x="4700" y="543457"/>
                    <a:pt x="0" y="532111"/>
                    <a:pt x="0" y="520280"/>
                  </a:cubicBezTo>
                  <a:lnTo>
                    <a:pt x="0" y="44607"/>
                  </a:lnTo>
                  <a:cubicBezTo>
                    <a:pt x="0" y="19971"/>
                    <a:pt x="19971" y="0"/>
                    <a:pt x="44607" y="0"/>
                  </a:cubicBez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grpSp>
      <p:sp>
        <p:nvSpPr>
          <p:cNvPr id="13" name="Freeform 13"/>
          <p:cNvSpPr/>
          <p:nvPr/>
        </p:nvSpPr>
        <p:spPr>
          <a:xfrm flipV="1">
            <a:off x="4933259" y="2595429"/>
            <a:ext cx="1954238" cy="406017"/>
          </a:xfrm>
          <a:custGeom>
            <a:avLst/>
            <a:gdLst/>
            <a:ahLst/>
            <a:cxnLst/>
            <a:rect l="l" t="t" r="r" b="b"/>
            <a:pathLst>
              <a:path w="1954238" h="406017">
                <a:moveTo>
                  <a:pt x="0" y="406017"/>
                </a:moveTo>
                <a:lnTo>
                  <a:pt x="1954239" y="406017"/>
                </a:lnTo>
                <a:lnTo>
                  <a:pt x="1954239" y="0"/>
                </a:lnTo>
                <a:lnTo>
                  <a:pt x="0" y="0"/>
                </a:lnTo>
                <a:lnTo>
                  <a:pt x="0" y="406017"/>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p>
        </p:txBody>
      </p:sp>
      <p:grpSp>
        <p:nvGrpSpPr>
          <p:cNvPr id="14" name="Group 14"/>
          <p:cNvGrpSpPr/>
          <p:nvPr/>
        </p:nvGrpSpPr>
        <p:grpSpPr>
          <a:xfrm>
            <a:off x="9226113" y="767772"/>
            <a:ext cx="4241688" cy="2764752"/>
            <a:chOff x="0" y="0"/>
            <a:chExt cx="1575427" cy="1026871"/>
          </a:xfrm>
        </p:grpSpPr>
        <p:sp>
          <p:nvSpPr>
            <p:cNvPr id="15" name="Freeform 15"/>
            <p:cNvSpPr/>
            <p:nvPr/>
          </p:nvSpPr>
          <p:spPr>
            <a:xfrm>
              <a:off x="0" y="0"/>
              <a:ext cx="1575427" cy="1026871"/>
            </a:xfrm>
            <a:custGeom>
              <a:avLst/>
              <a:gdLst/>
              <a:ahLst/>
              <a:cxnLst/>
              <a:rect l="l" t="t" r="r" b="b"/>
              <a:pathLst>
                <a:path w="1575427" h="1026871">
                  <a:moveTo>
                    <a:pt x="93085" y="0"/>
                  </a:moveTo>
                  <a:lnTo>
                    <a:pt x="1482342" y="0"/>
                  </a:lnTo>
                  <a:cubicBezTo>
                    <a:pt x="1507030" y="0"/>
                    <a:pt x="1530706" y="9807"/>
                    <a:pt x="1548163" y="27264"/>
                  </a:cubicBezTo>
                  <a:cubicBezTo>
                    <a:pt x="1565620" y="44721"/>
                    <a:pt x="1575427" y="68397"/>
                    <a:pt x="1575427" y="93085"/>
                  </a:cubicBezTo>
                  <a:lnTo>
                    <a:pt x="1575427" y="933786"/>
                  </a:lnTo>
                  <a:cubicBezTo>
                    <a:pt x="1575427" y="958473"/>
                    <a:pt x="1565620" y="982150"/>
                    <a:pt x="1548163" y="999607"/>
                  </a:cubicBezTo>
                  <a:cubicBezTo>
                    <a:pt x="1530706" y="1017064"/>
                    <a:pt x="1507030" y="1026871"/>
                    <a:pt x="1482342" y="1026871"/>
                  </a:cubicBezTo>
                  <a:lnTo>
                    <a:pt x="93085" y="1026871"/>
                  </a:lnTo>
                  <a:cubicBezTo>
                    <a:pt x="68397" y="1026871"/>
                    <a:pt x="44721" y="1017064"/>
                    <a:pt x="27264" y="999607"/>
                  </a:cubicBezTo>
                  <a:cubicBezTo>
                    <a:pt x="9807" y="982150"/>
                    <a:pt x="0" y="958473"/>
                    <a:pt x="0" y="933786"/>
                  </a:cubicBezTo>
                  <a:lnTo>
                    <a:pt x="0" y="93085"/>
                  </a:lnTo>
                  <a:cubicBezTo>
                    <a:pt x="0" y="68397"/>
                    <a:pt x="9807" y="44721"/>
                    <a:pt x="27264" y="27264"/>
                  </a:cubicBezTo>
                  <a:cubicBezTo>
                    <a:pt x="44721" y="9807"/>
                    <a:pt x="68397" y="0"/>
                    <a:pt x="93085" y="0"/>
                  </a:cubicBezTo>
                  <a:close/>
                </a:path>
              </a:pathLst>
            </a:custGeom>
            <a:solidFill>
              <a:srgbClr val="FFFFFF"/>
            </a:solidFill>
          </p:spPr>
          <p:txBody>
            <a:bodyPr/>
            <a:lstStyle/>
            <a:p>
              <a:endParaRPr lang="en-GB"/>
            </a:p>
          </p:txBody>
        </p:sp>
        <p:sp>
          <p:nvSpPr>
            <p:cNvPr id="16" name="TextBox 16"/>
            <p:cNvSpPr txBox="1"/>
            <p:nvPr/>
          </p:nvSpPr>
          <p:spPr>
            <a:xfrm>
              <a:off x="0" y="-9525"/>
              <a:ext cx="1575427" cy="1036396"/>
            </a:xfrm>
            <a:prstGeom prst="rect">
              <a:avLst/>
            </a:prstGeom>
          </p:spPr>
          <p:txBody>
            <a:bodyPr lIns="50800" tIns="50800" rIns="50800" bIns="50800" rtlCol="0" anchor="ctr"/>
            <a:lstStyle/>
            <a:p>
              <a:pPr algn="ctr">
                <a:lnSpc>
                  <a:spcPts val="3120"/>
                </a:lnSpc>
              </a:pPr>
              <a:endParaRPr/>
            </a:p>
          </p:txBody>
        </p:sp>
      </p:grpSp>
      <p:grpSp>
        <p:nvGrpSpPr>
          <p:cNvPr id="17" name="Group 17"/>
          <p:cNvGrpSpPr/>
          <p:nvPr/>
        </p:nvGrpSpPr>
        <p:grpSpPr>
          <a:xfrm>
            <a:off x="9342737" y="897384"/>
            <a:ext cx="3991863" cy="2094798"/>
            <a:chOff x="0" y="0"/>
            <a:chExt cx="1076453" cy="564887"/>
          </a:xfrm>
        </p:grpSpPr>
        <p:sp>
          <p:nvSpPr>
            <p:cNvPr id="18" name="Freeform 18"/>
            <p:cNvSpPr/>
            <p:nvPr/>
          </p:nvSpPr>
          <p:spPr>
            <a:xfrm>
              <a:off x="0" y="0"/>
              <a:ext cx="1076453" cy="564887"/>
            </a:xfrm>
            <a:custGeom>
              <a:avLst/>
              <a:gdLst/>
              <a:ahLst/>
              <a:cxnLst/>
              <a:rect l="l" t="t" r="r" b="b"/>
              <a:pathLst>
                <a:path w="1076453" h="564887">
                  <a:moveTo>
                    <a:pt x="44607" y="0"/>
                  </a:moveTo>
                  <a:lnTo>
                    <a:pt x="1031847" y="0"/>
                  </a:lnTo>
                  <a:cubicBezTo>
                    <a:pt x="1043677" y="0"/>
                    <a:pt x="1055023" y="4700"/>
                    <a:pt x="1063388" y="13065"/>
                  </a:cubicBezTo>
                  <a:cubicBezTo>
                    <a:pt x="1071754" y="21430"/>
                    <a:pt x="1076453" y="32776"/>
                    <a:pt x="1076453" y="44607"/>
                  </a:cubicBezTo>
                  <a:lnTo>
                    <a:pt x="1076453" y="520280"/>
                  </a:lnTo>
                  <a:cubicBezTo>
                    <a:pt x="1076453" y="544916"/>
                    <a:pt x="1056482" y="564887"/>
                    <a:pt x="1031847" y="564887"/>
                  </a:cubicBezTo>
                  <a:lnTo>
                    <a:pt x="44607" y="564887"/>
                  </a:lnTo>
                  <a:cubicBezTo>
                    <a:pt x="32776" y="564887"/>
                    <a:pt x="21430" y="560188"/>
                    <a:pt x="13065" y="551822"/>
                  </a:cubicBezTo>
                  <a:cubicBezTo>
                    <a:pt x="4700" y="543457"/>
                    <a:pt x="0" y="532111"/>
                    <a:pt x="0" y="520280"/>
                  </a:cubicBezTo>
                  <a:lnTo>
                    <a:pt x="0" y="44607"/>
                  </a:lnTo>
                  <a:cubicBezTo>
                    <a:pt x="0" y="19971"/>
                    <a:pt x="19971" y="0"/>
                    <a:pt x="44607" y="0"/>
                  </a:cubicBezTo>
                  <a:close/>
                </a:path>
              </a:pathLst>
            </a:custGeom>
            <a:blipFill>
              <a:blip r:embed="rId7" cstate="print">
                <a:extLst>
                  <a:ext uri="{28A0092B-C50C-407E-A947-70E740481C1C}">
                    <a14:useLocalDpi xmlns:a14="http://schemas.microsoft.com/office/drawing/2010/main"/>
                  </a:ext>
                </a:extLst>
              </a:blip>
              <a:stretch>
                <a:fillRect/>
              </a:stretch>
            </a:blipFill>
          </p:spPr>
          <p:txBody>
            <a:bodyPr/>
            <a:lstStyle/>
            <a:p>
              <a:endParaRPr lang="en-GB"/>
            </a:p>
          </p:txBody>
        </p:sp>
      </p:grpSp>
      <p:sp>
        <p:nvSpPr>
          <p:cNvPr id="19" name="Freeform 19"/>
          <p:cNvSpPr/>
          <p:nvPr/>
        </p:nvSpPr>
        <p:spPr>
          <a:xfrm flipV="1">
            <a:off x="9342737" y="2595429"/>
            <a:ext cx="1954238" cy="406017"/>
          </a:xfrm>
          <a:custGeom>
            <a:avLst/>
            <a:gdLst/>
            <a:ahLst/>
            <a:cxnLst/>
            <a:rect l="l" t="t" r="r" b="b"/>
            <a:pathLst>
              <a:path w="1954238" h="406017">
                <a:moveTo>
                  <a:pt x="0" y="406017"/>
                </a:moveTo>
                <a:lnTo>
                  <a:pt x="1954238" y="406017"/>
                </a:lnTo>
                <a:lnTo>
                  <a:pt x="1954238" y="0"/>
                </a:lnTo>
                <a:lnTo>
                  <a:pt x="0" y="0"/>
                </a:lnTo>
                <a:lnTo>
                  <a:pt x="0" y="406017"/>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p>
        </p:txBody>
      </p:sp>
      <p:grpSp>
        <p:nvGrpSpPr>
          <p:cNvPr id="20" name="Group 20"/>
          <p:cNvGrpSpPr/>
          <p:nvPr/>
        </p:nvGrpSpPr>
        <p:grpSpPr>
          <a:xfrm>
            <a:off x="407061" y="3761124"/>
            <a:ext cx="4241688" cy="2764752"/>
            <a:chOff x="0" y="0"/>
            <a:chExt cx="1575427" cy="1026871"/>
          </a:xfrm>
        </p:grpSpPr>
        <p:sp>
          <p:nvSpPr>
            <p:cNvPr id="21" name="Freeform 21"/>
            <p:cNvSpPr/>
            <p:nvPr/>
          </p:nvSpPr>
          <p:spPr>
            <a:xfrm>
              <a:off x="0" y="0"/>
              <a:ext cx="1575427" cy="1026871"/>
            </a:xfrm>
            <a:custGeom>
              <a:avLst/>
              <a:gdLst/>
              <a:ahLst/>
              <a:cxnLst/>
              <a:rect l="l" t="t" r="r" b="b"/>
              <a:pathLst>
                <a:path w="1575427" h="1026871">
                  <a:moveTo>
                    <a:pt x="93085" y="0"/>
                  </a:moveTo>
                  <a:lnTo>
                    <a:pt x="1482342" y="0"/>
                  </a:lnTo>
                  <a:cubicBezTo>
                    <a:pt x="1507030" y="0"/>
                    <a:pt x="1530706" y="9807"/>
                    <a:pt x="1548163" y="27264"/>
                  </a:cubicBezTo>
                  <a:cubicBezTo>
                    <a:pt x="1565620" y="44721"/>
                    <a:pt x="1575427" y="68397"/>
                    <a:pt x="1575427" y="93085"/>
                  </a:cubicBezTo>
                  <a:lnTo>
                    <a:pt x="1575427" y="933786"/>
                  </a:lnTo>
                  <a:cubicBezTo>
                    <a:pt x="1575427" y="958473"/>
                    <a:pt x="1565620" y="982150"/>
                    <a:pt x="1548163" y="999607"/>
                  </a:cubicBezTo>
                  <a:cubicBezTo>
                    <a:pt x="1530706" y="1017064"/>
                    <a:pt x="1507030" y="1026871"/>
                    <a:pt x="1482342" y="1026871"/>
                  </a:cubicBezTo>
                  <a:lnTo>
                    <a:pt x="93085" y="1026871"/>
                  </a:lnTo>
                  <a:cubicBezTo>
                    <a:pt x="68397" y="1026871"/>
                    <a:pt x="44721" y="1017064"/>
                    <a:pt x="27264" y="999607"/>
                  </a:cubicBezTo>
                  <a:cubicBezTo>
                    <a:pt x="9807" y="982150"/>
                    <a:pt x="0" y="958473"/>
                    <a:pt x="0" y="933786"/>
                  </a:cubicBezTo>
                  <a:lnTo>
                    <a:pt x="0" y="93085"/>
                  </a:lnTo>
                  <a:cubicBezTo>
                    <a:pt x="0" y="68397"/>
                    <a:pt x="9807" y="44721"/>
                    <a:pt x="27264" y="27264"/>
                  </a:cubicBezTo>
                  <a:cubicBezTo>
                    <a:pt x="44721" y="9807"/>
                    <a:pt x="68397" y="0"/>
                    <a:pt x="93085" y="0"/>
                  </a:cubicBezTo>
                  <a:close/>
                </a:path>
              </a:pathLst>
            </a:custGeom>
            <a:solidFill>
              <a:srgbClr val="FFFFFF"/>
            </a:solidFill>
          </p:spPr>
          <p:txBody>
            <a:bodyPr/>
            <a:lstStyle/>
            <a:p>
              <a:endParaRPr lang="en-GB"/>
            </a:p>
          </p:txBody>
        </p:sp>
        <p:sp>
          <p:nvSpPr>
            <p:cNvPr id="22" name="TextBox 22"/>
            <p:cNvSpPr txBox="1"/>
            <p:nvPr/>
          </p:nvSpPr>
          <p:spPr>
            <a:xfrm>
              <a:off x="0" y="-9525"/>
              <a:ext cx="1575427" cy="1036396"/>
            </a:xfrm>
            <a:prstGeom prst="rect">
              <a:avLst/>
            </a:prstGeom>
          </p:spPr>
          <p:txBody>
            <a:bodyPr lIns="50800" tIns="50800" rIns="50800" bIns="50800" rtlCol="0" anchor="ctr"/>
            <a:lstStyle/>
            <a:p>
              <a:pPr algn="ctr">
                <a:lnSpc>
                  <a:spcPts val="3120"/>
                </a:lnSpc>
              </a:pPr>
              <a:endParaRPr/>
            </a:p>
          </p:txBody>
        </p:sp>
      </p:grpSp>
      <p:grpSp>
        <p:nvGrpSpPr>
          <p:cNvPr id="23" name="Group 23"/>
          <p:cNvGrpSpPr/>
          <p:nvPr/>
        </p:nvGrpSpPr>
        <p:grpSpPr>
          <a:xfrm>
            <a:off x="523685" y="3890736"/>
            <a:ext cx="3991863" cy="2094798"/>
            <a:chOff x="0" y="0"/>
            <a:chExt cx="1076453" cy="564887"/>
          </a:xfrm>
        </p:grpSpPr>
        <p:sp>
          <p:nvSpPr>
            <p:cNvPr id="24" name="Freeform 24"/>
            <p:cNvSpPr/>
            <p:nvPr/>
          </p:nvSpPr>
          <p:spPr>
            <a:xfrm>
              <a:off x="0" y="0"/>
              <a:ext cx="1076453" cy="564887"/>
            </a:xfrm>
            <a:custGeom>
              <a:avLst/>
              <a:gdLst/>
              <a:ahLst/>
              <a:cxnLst/>
              <a:rect l="l" t="t" r="r" b="b"/>
              <a:pathLst>
                <a:path w="1076453" h="564887">
                  <a:moveTo>
                    <a:pt x="44607" y="0"/>
                  </a:moveTo>
                  <a:lnTo>
                    <a:pt x="1031847" y="0"/>
                  </a:lnTo>
                  <a:cubicBezTo>
                    <a:pt x="1043677" y="0"/>
                    <a:pt x="1055023" y="4700"/>
                    <a:pt x="1063388" y="13065"/>
                  </a:cubicBezTo>
                  <a:cubicBezTo>
                    <a:pt x="1071754" y="21430"/>
                    <a:pt x="1076453" y="32776"/>
                    <a:pt x="1076453" y="44607"/>
                  </a:cubicBezTo>
                  <a:lnTo>
                    <a:pt x="1076453" y="520280"/>
                  </a:lnTo>
                  <a:cubicBezTo>
                    <a:pt x="1076453" y="544916"/>
                    <a:pt x="1056482" y="564887"/>
                    <a:pt x="1031847" y="564887"/>
                  </a:cubicBezTo>
                  <a:lnTo>
                    <a:pt x="44607" y="564887"/>
                  </a:lnTo>
                  <a:cubicBezTo>
                    <a:pt x="32776" y="564887"/>
                    <a:pt x="21430" y="560188"/>
                    <a:pt x="13065" y="551822"/>
                  </a:cubicBezTo>
                  <a:cubicBezTo>
                    <a:pt x="4700" y="543457"/>
                    <a:pt x="0" y="532111"/>
                    <a:pt x="0" y="520280"/>
                  </a:cubicBezTo>
                  <a:lnTo>
                    <a:pt x="0" y="44607"/>
                  </a:lnTo>
                  <a:cubicBezTo>
                    <a:pt x="0" y="19971"/>
                    <a:pt x="19971" y="0"/>
                    <a:pt x="44607" y="0"/>
                  </a:cubicBez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GB"/>
            </a:p>
          </p:txBody>
        </p:sp>
      </p:grpSp>
      <p:sp>
        <p:nvSpPr>
          <p:cNvPr id="25" name="Freeform 25"/>
          <p:cNvSpPr/>
          <p:nvPr/>
        </p:nvSpPr>
        <p:spPr>
          <a:xfrm flipV="1">
            <a:off x="523685" y="5588781"/>
            <a:ext cx="1954238" cy="406017"/>
          </a:xfrm>
          <a:custGeom>
            <a:avLst/>
            <a:gdLst/>
            <a:ahLst/>
            <a:cxnLst/>
            <a:rect l="l" t="t" r="r" b="b"/>
            <a:pathLst>
              <a:path w="1954238" h="406017">
                <a:moveTo>
                  <a:pt x="0" y="406017"/>
                </a:moveTo>
                <a:lnTo>
                  <a:pt x="1954239" y="406017"/>
                </a:lnTo>
                <a:lnTo>
                  <a:pt x="1954239" y="0"/>
                </a:lnTo>
                <a:lnTo>
                  <a:pt x="0" y="0"/>
                </a:lnTo>
                <a:lnTo>
                  <a:pt x="0" y="406017"/>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p>
        </p:txBody>
      </p:sp>
      <p:grpSp>
        <p:nvGrpSpPr>
          <p:cNvPr id="26" name="Group 26"/>
          <p:cNvGrpSpPr/>
          <p:nvPr/>
        </p:nvGrpSpPr>
        <p:grpSpPr>
          <a:xfrm>
            <a:off x="4816635" y="3761124"/>
            <a:ext cx="4241688" cy="2764752"/>
            <a:chOff x="0" y="0"/>
            <a:chExt cx="1575427" cy="1026871"/>
          </a:xfrm>
        </p:grpSpPr>
        <p:sp>
          <p:nvSpPr>
            <p:cNvPr id="27" name="Freeform 27"/>
            <p:cNvSpPr/>
            <p:nvPr/>
          </p:nvSpPr>
          <p:spPr>
            <a:xfrm>
              <a:off x="0" y="0"/>
              <a:ext cx="1575427" cy="1026871"/>
            </a:xfrm>
            <a:custGeom>
              <a:avLst/>
              <a:gdLst/>
              <a:ahLst/>
              <a:cxnLst/>
              <a:rect l="l" t="t" r="r" b="b"/>
              <a:pathLst>
                <a:path w="1575427" h="1026871">
                  <a:moveTo>
                    <a:pt x="93085" y="0"/>
                  </a:moveTo>
                  <a:lnTo>
                    <a:pt x="1482342" y="0"/>
                  </a:lnTo>
                  <a:cubicBezTo>
                    <a:pt x="1507030" y="0"/>
                    <a:pt x="1530706" y="9807"/>
                    <a:pt x="1548163" y="27264"/>
                  </a:cubicBezTo>
                  <a:cubicBezTo>
                    <a:pt x="1565620" y="44721"/>
                    <a:pt x="1575427" y="68397"/>
                    <a:pt x="1575427" y="93085"/>
                  </a:cubicBezTo>
                  <a:lnTo>
                    <a:pt x="1575427" y="933786"/>
                  </a:lnTo>
                  <a:cubicBezTo>
                    <a:pt x="1575427" y="958473"/>
                    <a:pt x="1565620" y="982150"/>
                    <a:pt x="1548163" y="999607"/>
                  </a:cubicBezTo>
                  <a:cubicBezTo>
                    <a:pt x="1530706" y="1017064"/>
                    <a:pt x="1507030" y="1026871"/>
                    <a:pt x="1482342" y="1026871"/>
                  </a:cubicBezTo>
                  <a:lnTo>
                    <a:pt x="93085" y="1026871"/>
                  </a:lnTo>
                  <a:cubicBezTo>
                    <a:pt x="68397" y="1026871"/>
                    <a:pt x="44721" y="1017064"/>
                    <a:pt x="27264" y="999607"/>
                  </a:cubicBezTo>
                  <a:cubicBezTo>
                    <a:pt x="9807" y="982150"/>
                    <a:pt x="0" y="958473"/>
                    <a:pt x="0" y="933786"/>
                  </a:cubicBezTo>
                  <a:lnTo>
                    <a:pt x="0" y="93085"/>
                  </a:lnTo>
                  <a:cubicBezTo>
                    <a:pt x="0" y="68397"/>
                    <a:pt x="9807" y="44721"/>
                    <a:pt x="27264" y="27264"/>
                  </a:cubicBezTo>
                  <a:cubicBezTo>
                    <a:pt x="44721" y="9807"/>
                    <a:pt x="68397" y="0"/>
                    <a:pt x="93085" y="0"/>
                  </a:cubicBezTo>
                  <a:close/>
                </a:path>
              </a:pathLst>
            </a:custGeom>
            <a:solidFill>
              <a:srgbClr val="FFFFFF"/>
            </a:solidFill>
          </p:spPr>
          <p:txBody>
            <a:bodyPr/>
            <a:lstStyle/>
            <a:p>
              <a:endParaRPr lang="en-GB"/>
            </a:p>
          </p:txBody>
        </p:sp>
        <p:sp>
          <p:nvSpPr>
            <p:cNvPr id="28" name="TextBox 28"/>
            <p:cNvSpPr txBox="1"/>
            <p:nvPr/>
          </p:nvSpPr>
          <p:spPr>
            <a:xfrm>
              <a:off x="0" y="-9525"/>
              <a:ext cx="1575427" cy="1036396"/>
            </a:xfrm>
            <a:prstGeom prst="rect">
              <a:avLst/>
            </a:prstGeom>
          </p:spPr>
          <p:txBody>
            <a:bodyPr lIns="50800" tIns="50800" rIns="50800" bIns="50800" rtlCol="0" anchor="ctr"/>
            <a:lstStyle/>
            <a:p>
              <a:pPr algn="ctr">
                <a:lnSpc>
                  <a:spcPts val="3120"/>
                </a:lnSpc>
              </a:pPr>
              <a:endParaRPr/>
            </a:p>
          </p:txBody>
        </p:sp>
      </p:grpSp>
      <p:grpSp>
        <p:nvGrpSpPr>
          <p:cNvPr id="29" name="Group 29"/>
          <p:cNvGrpSpPr/>
          <p:nvPr/>
        </p:nvGrpSpPr>
        <p:grpSpPr>
          <a:xfrm>
            <a:off x="4933259" y="3890736"/>
            <a:ext cx="3991863" cy="2094798"/>
            <a:chOff x="0" y="0"/>
            <a:chExt cx="1076453" cy="564887"/>
          </a:xfrm>
        </p:grpSpPr>
        <p:sp>
          <p:nvSpPr>
            <p:cNvPr id="30" name="Freeform 30"/>
            <p:cNvSpPr/>
            <p:nvPr/>
          </p:nvSpPr>
          <p:spPr>
            <a:xfrm>
              <a:off x="0" y="0"/>
              <a:ext cx="1076453" cy="564887"/>
            </a:xfrm>
            <a:custGeom>
              <a:avLst/>
              <a:gdLst/>
              <a:ahLst/>
              <a:cxnLst/>
              <a:rect l="l" t="t" r="r" b="b"/>
              <a:pathLst>
                <a:path w="1076453" h="564887">
                  <a:moveTo>
                    <a:pt x="44607" y="0"/>
                  </a:moveTo>
                  <a:lnTo>
                    <a:pt x="1031847" y="0"/>
                  </a:lnTo>
                  <a:cubicBezTo>
                    <a:pt x="1043677" y="0"/>
                    <a:pt x="1055023" y="4700"/>
                    <a:pt x="1063388" y="13065"/>
                  </a:cubicBezTo>
                  <a:cubicBezTo>
                    <a:pt x="1071754" y="21430"/>
                    <a:pt x="1076453" y="32776"/>
                    <a:pt x="1076453" y="44607"/>
                  </a:cubicBezTo>
                  <a:lnTo>
                    <a:pt x="1076453" y="520280"/>
                  </a:lnTo>
                  <a:cubicBezTo>
                    <a:pt x="1076453" y="544916"/>
                    <a:pt x="1056482" y="564887"/>
                    <a:pt x="1031847" y="564887"/>
                  </a:cubicBezTo>
                  <a:lnTo>
                    <a:pt x="44607" y="564887"/>
                  </a:lnTo>
                  <a:cubicBezTo>
                    <a:pt x="32776" y="564887"/>
                    <a:pt x="21430" y="560188"/>
                    <a:pt x="13065" y="551822"/>
                  </a:cubicBezTo>
                  <a:cubicBezTo>
                    <a:pt x="4700" y="543457"/>
                    <a:pt x="0" y="532111"/>
                    <a:pt x="0" y="520280"/>
                  </a:cubicBezTo>
                  <a:lnTo>
                    <a:pt x="0" y="44607"/>
                  </a:lnTo>
                  <a:cubicBezTo>
                    <a:pt x="0" y="19971"/>
                    <a:pt x="19971" y="0"/>
                    <a:pt x="44607" y="0"/>
                  </a:cubicBez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GB"/>
            </a:p>
          </p:txBody>
        </p:sp>
      </p:grpSp>
      <p:sp>
        <p:nvSpPr>
          <p:cNvPr id="31" name="Freeform 31"/>
          <p:cNvSpPr/>
          <p:nvPr/>
        </p:nvSpPr>
        <p:spPr>
          <a:xfrm flipV="1">
            <a:off x="4933259" y="5588781"/>
            <a:ext cx="1954238" cy="406017"/>
          </a:xfrm>
          <a:custGeom>
            <a:avLst/>
            <a:gdLst/>
            <a:ahLst/>
            <a:cxnLst/>
            <a:rect l="l" t="t" r="r" b="b"/>
            <a:pathLst>
              <a:path w="1954238" h="406017">
                <a:moveTo>
                  <a:pt x="0" y="406017"/>
                </a:moveTo>
                <a:lnTo>
                  <a:pt x="1954239" y="406017"/>
                </a:lnTo>
                <a:lnTo>
                  <a:pt x="1954239" y="0"/>
                </a:lnTo>
                <a:lnTo>
                  <a:pt x="0" y="0"/>
                </a:lnTo>
                <a:lnTo>
                  <a:pt x="0" y="406017"/>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p>
        </p:txBody>
      </p:sp>
      <p:grpSp>
        <p:nvGrpSpPr>
          <p:cNvPr id="32" name="Group 32"/>
          <p:cNvGrpSpPr/>
          <p:nvPr/>
        </p:nvGrpSpPr>
        <p:grpSpPr>
          <a:xfrm>
            <a:off x="9226113" y="3761124"/>
            <a:ext cx="4241688" cy="2764752"/>
            <a:chOff x="0" y="0"/>
            <a:chExt cx="1575427" cy="1026871"/>
          </a:xfrm>
        </p:grpSpPr>
        <p:sp>
          <p:nvSpPr>
            <p:cNvPr id="33" name="Freeform 33"/>
            <p:cNvSpPr/>
            <p:nvPr/>
          </p:nvSpPr>
          <p:spPr>
            <a:xfrm>
              <a:off x="0" y="0"/>
              <a:ext cx="1575427" cy="1026871"/>
            </a:xfrm>
            <a:custGeom>
              <a:avLst/>
              <a:gdLst/>
              <a:ahLst/>
              <a:cxnLst/>
              <a:rect l="l" t="t" r="r" b="b"/>
              <a:pathLst>
                <a:path w="1575427" h="1026871">
                  <a:moveTo>
                    <a:pt x="93085" y="0"/>
                  </a:moveTo>
                  <a:lnTo>
                    <a:pt x="1482342" y="0"/>
                  </a:lnTo>
                  <a:cubicBezTo>
                    <a:pt x="1507030" y="0"/>
                    <a:pt x="1530706" y="9807"/>
                    <a:pt x="1548163" y="27264"/>
                  </a:cubicBezTo>
                  <a:cubicBezTo>
                    <a:pt x="1565620" y="44721"/>
                    <a:pt x="1575427" y="68397"/>
                    <a:pt x="1575427" y="93085"/>
                  </a:cubicBezTo>
                  <a:lnTo>
                    <a:pt x="1575427" y="933786"/>
                  </a:lnTo>
                  <a:cubicBezTo>
                    <a:pt x="1575427" y="958473"/>
                    <a:pt x="1565620" y="982150"/>
                    <a:pt x="1548163" y="999607"/>
                  </a:cubicBezTo>
                  <a:cubicBezTo>
                    <a:pt x="1530706" y="1017064"/>
                    <a:pt x="1507030" y="1026871"/>
                    <a:pt x="1482342" y="1026871"/>
                  </a:cubicBezTo>
                  <a:lnTo>
                    <a:pt x="93085" y="1026871"/>
                  </a:lnTo>
                  <a:cubicBezTo>
                    <a:pt x="68397" y="1026871"/>
                    <a:pt x="44721" y="1017064"/>
                    <a:pt x="27264" y="999607"/>
                  </a:cubicBezTo>
                  <a:cubicBezTo>
                    <a:pt x="9807" y="982150"/>
                    <a:pt x="0" y="958473"/>
                    <a:pt x="0" y="933786"/>
                  </a:cubicBezTo>
                  <a:lnTo>
                    <a:pt x="0" y="93085"/>
                  </a:lnTo>
                  <a:cubicBezTo>
                    <a:pt x="0" y="68397"/>
                    <a:pt x="9807" y="44721"/>
                    <a:pt x="27264" y="27264"/>
                  </a:cubicBezTo>
                  <a:cubicBezTo>
                    <a:pt x="44721" y="9807"/>
                    <a:pt x="68397" y="0"/>
                    <a:pt x="93085" y="0"/>
                  </a:cubicBezTo>
                  <a:close/>
                </a:path>
              </a:pathLst>
            </a:custGeom>
            <a:solidFill>
              <a:srgbClr val="FFFFFF"/>
            </a:solidFill>
          </p:spPr>
          <p:txBody>
            <a:bodyPr/>
            <a:lstStyle/>
            <a:p>
              <a:endParaRPr lang="en-GB"/>
            </a:p>
          </p:txBody>
        </p:sp>
        <p:sp>
          <p:nvSpPr>
            <p:cNvPr id="34" name="TextBox 34"/>
            <p:cNvSpPr txBox="1"/>
            <p:nvPr/>
          </p:nvSpPr>
          <p:spPr>
            <a:xfrm>
              <a:off x="0" y="-9525"/>
              <a:ext cx="1575427" cy="1036396"/>
            </a:xfrm>
            <a:prstGeom prst="rect">
              <a:avLst/>
            </a:prstGeom>
          </p:spPr>
          <p:txBody>
            <a:bodyPr lIns="50800" tIns="50800" rIns="50800" bIns="50800" rtlCol="0" anchor="ctr"/>
            <a:lstStyle/>
            <a:p>
              <a:pPr algn="ctr">
                <a:lnSpc>
                  <a:spcPts val="3120"/>
                </a:lnSpc>
              </a:pPr>
              <a:endParaRPr/>
            </a:p>
          </p:txBody>
        </p:sp>
      </p:grpSp>
      <p:grpSp>
        <p:nvGrpSpPr>
          <p:cNvPr id="35" name="Group 35"/>
          <p:cNvGrpSpPr/>
          <p:nvPr/>
        </p:nvGrpSpPr>
        <p:grpSpPr>
          <a:xfrm>
            <a:off x="9342737" y="3890736"/>
            <a:ext cx="3991863" cy="2094798"/>
            <a:chOff x="0" y="0"/>
            <a:chExt cx="1076453" cy="564887"/>
          </a:xfrm>
        </p:grpSpPr>
        <p:sp>
          <p:nvSpPr>
            <p:cNvPr id="36" name="Freeform 36"/>
            <p:cNvSpPr/>
            <p:nvPr/>
          </p:nvSpPr>
          <p:spPr>
            <a:xfrm>
              <a:off x="0" y="0"/>
              <a:ext cx="1076453" cy="564887"/>
            </a:xfrm>
            <a:custGeom>
              <a:avLst/>
              <a:gdLst/>
              <a:ahLst/>
              <a:cxnLst/>
              <a:rect l="l" t="t" r="r" b="b"/>
              <a:pathLst>
                <a:path w="1076453" h="564887">
                  <a:moveTo>
                    <a:pt x="44607" y="0"/>
                  </a:moveTo>
                  <a:lnTo>
                    <a:pt x="1031847" y="0"/>
                  </a:lnTo>
                  <a:cubicBezTo>
                    <a:pt x="1043677" y="0"/>
                    <a:pt x="1055023" y="4700"/>
                    <a:pt x="1063388" y="13065"/>
                  </a:cubicBezTo>
                  <a:cubicBezTo>
                    <a:pt x="1071754" y="21430"/>
                    <a:pt x="1076453" y="32776"/>
                    <a:pt x="1076453" y="44607"/>
                  </a:cubicBezTo>
                  <a:lnTo>
                    <a:pt x="1076453" y="520280"/>
                  </a:lnTo>
                  <a:cubicBezTo>
                    <a:pt x="1076453" y="544916"/>
                    <a:pt x="1056482" y="564887"/>
                    <a:pt x="1031847" y="564887"/>
                  </a:cubicBezTo>
                  <a:lnTo>
                    <a:pt x="44607" y="564887"/>
                  </a:lnTo>
                  <a:cubicBezTo>
                    <a:pt x="32776" y="564887"/>
                    <a:pt x="21430" y="560188"/>
                    <a:pt x="13065" y="551822"/>
                  </a:cubicBezTo>
                  <a:cubicBezTo>
                    <a:pt x="4700" y="543457"/>
                    <a:pt x="0" y="532111"/>
                    <a:pt x="0" y="520280"/>
                  </a:cubicBezTo>
                  <a:lnTo>
                    <a:pt x="0" y="44607"/>
                  </a:lnTo>
                  <a:cubicBezTo>
                    <a:pt x="0" y="19971"/>
                    <a:pt x="19971" y="0"/>
                    <a:pt x="44607" y="0"/>
                  </a:cubicBez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GB"/>
            </a:p>
          </p:txBody>
        </p:sp>
      </p:grpSp>
      <p:sp>
        <p:nvSpPr>
          <p:cNvPr id="37" name="Freeform 37"/>
          <p:cNvSpPr/>
          <p:nvPr/>
        </p:nvSpPr>
        <p:spPr>
          <a:xfrm flipV="1">
            <a:off x="9342737" y="5588781"/>
            <a:ext cx="1954238" cy="406017"/>
          </a:xfrm>
          <a:custGeom>
            <a:avLst/>
            <a:gdLst/>
            <a:ahLst/>
            <a:cxnLst/>
            <a:rect l="l" t="t" r="r" b="b"/>
            <a:pathLst>
              <a:path w="1954238" h="406017">
                <a:moveTo>
                  <a:pt x="0" y="406017"/>
                </a:moveTo>
                <a:lnTo>
                  <a:pt x="1954238" y="406017"/>
                </a:lnTo>
                <a:lnTo>
                  <a:pt x="1954238" y="0"/>
                </a:lnTo>
                <a:lnTo>
                  <a:pt x="0" y="0"/>
                </a:lnTo>
                <a:lnTo>
                  <a:pt x="0" y="406017"/>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p>
        </p:txBody>
      </p:sp>
      <p:grpSp>
        <p:nvGrpSpPr>
          <p:cNvPr id="38" name="Group 38"/>
          <p:cNvGrpSpPr/>
          <p:nvPr/>
        </p:nvGrpSpPr>
        <p:grpSpPr>
          <a:xfrm>
            <a:off x="407061" y="6754476"/>
            <a:ext cx="4241688" cy="2764752"/>
            <a:chOff x="0" y="0"/>
            <a:chExt cx="1575427" cy="1026871"/>
          </a:xfrm>
        </p:grpSpPr>
        <p:sp>
          <p:nvSpPr>
            <p:cNvPr id="39" name="Freeform 39"/>
            <p:cNvSpPr/>
            <p:nvPr/>
          </p:nvSpPr>
          <p:spPr>
            <a:xfrm>
              <a:off x="0" y="0"/>
              <a:ext cx="1575427" cy="1026871"/>
            </a:xfrm>
            <a:custGeom>
              <a:avLst/>
              <a:gdLst/>
              <a:ahLst/>
              <a:cxnLst/>
              <a:rect l="l" t="t" r="r" b="b"/>
              <a:pathLst>
                <a:path w="1575427" h="1026871">
                  <a:moveTo>
                    <a:pt x="93085" y="0"/>
                  </a:moveTo>
                  <a:lnTo>
                    <a:pt x="1482342" y="0"/>
                  </a:lnTo>
                  <a:cubicBezTo>
                    <a:pt x="1507030" y="0"/>
                    <a:pt x="1530706" y="9807"/>
                    <a:pt x="1548163" y="27264"/>
                  </a:cubicBezTo>
                  <a:cubicBezTo>
                    <a:pt x="1565620" y="44721"/>
                    <a:pt x="1575427" y="68397"/>
                    <a:pt x="1575427" y="93085"/>
                  </a:cubicBezTo>
                  <a:lnTo>
                    <a:pt x="1575427" y="933786"/>
                  </a:lnTo>
                  <a:cubicBezTo>
                    <a:pt x="1575427" y="958473"/>
                    <a:pt x="1565620" y="982150"/>
                    <a:pt x="1548163" y="999607"/>
                  </a:cubicBezTo>
                  <a:cubicBezTo>
                    <a:pt x="1530706" y="1017064"/>
                    <a:pt x="1507030" y="1026871"/>
                    <a:pt x="1482342" y="1026871"/>
                  </a:cubicBezTo>
                  <a:lnTo>
                    <a:pt x="93085" y="1026871"/>
                  </a:lnTo>
                  <a:cubicBezTo>
                    <a:pt x="68397" y="1026871"/>
                    <a:pt x="44721" y="1017064"/>
                    <a:pt x="27264" y="999607"/>
                  </a:cubicBezTo>
                  <a:cubicBezTo>
                    <a:pt x="9807" y="982150"/>
                    <a:pt x="0" y="958473"/>
                    <a:pt x="0" y="933786"/>
                  </a:cubicBezTo>
                  <a:lnTo>
                    <a:pt x="0" y="93085"/>
                  </a:lnTo>
                  <a:cubicBezTo>
                    <a:pt x="0" y="68397"/>
                    <a:pt x="9807" y="44721"/>
                    <a:pt x="27264" y="27264"/>
                  </a:cubicBezTo>
                  <a:cubicBezTo>
                    <a:pt x="44721" y="9807"/>
                    <a:pt x="68397" y="0"/>
                    <a:pt x="93085" y="0"/>
                  </a:cubicBezTo>
                  <a:close/>
                </a:path>
              </a:pathLst>
            </a:custGeom>
            <a:solidFill>
              <a:srgbClr val="FFFFFF"/>
            </a:solidFill>
          </p:spPr>
          <p:txBody>
            <a:bodyPr/>
            <a:lstStyle/>
            <a:p>
              <a:endParaRPr lang="en-GB"/>
            </a:p>
          </p:txBody>
        </p:sp>
        <p:sp>
          <p:nvSpPr>
            <p:cNvPr id="40" name="TextBox 40"/>
            <p:cNvSpPr txBox="1"/>
            <p:nvPr/>
          </p:nvSpPr>
          <p:spPr>
            <a:xfrm>
              <a:off x="0" y="-9525"/>
              <a:ext cx="1575427" cy="1036396"/>
            </a:xfrm>
            <a:prstGeom prst="rect">
              <a:avLst/>
            </a:prstGeom>
          </p:spPr>
          <p:txBody>
            <a:bodyPr lIns="50800" tIns="50800" rIns="50800" bIns="50800" rtlCol="0" anchor="ctr"/>
            <a:lstStyle/>
            <a:p>
              <a:pPr algn="ctr">
                <a:lnSpc>
                  <a:spcPts val="3120"/>
                </a:lnSpc>
              </a:pPr>
              <a:endParaRPr/>
            </a:p>
          </p:txBody>
        </p:sp>
      </p:grpSp>
      <p:grpSp>
        <p:nvGrpSpPr>
          <p:cNvPr id="41" name="Group 41"/>
          <p:cNvGrpSpPr/>
          <p:nvPr/>
        </p:nvGrpSpPr>
        <p:grpSpPr>
          <a:xfrm>
            <a:off x="523685" y="6884088"/>
            <a:ext cx="3991863" cy="2094798"/>
            <a:chOff x="0" y="0"/>
            <a:chExt cx="1076453" cy="564887"/>
          </a:xfrm>
        </p:grpSpPr>
        <p:sp>
          <p:nvSpPr>
            <p:cNvPr id="42" name="Freeform 42"/>
            <p:cNvSpPr/>
            <p:nvPr/>
          </p:nvSpPr>
          <p:spPr>
            <a:xfrm>
              <a:off x="0" y="0"/>
              <a:ext cx="1076453" cy="564887"/>
            </a:xfrm>
            <a:custGeom>
              <a:avLst/>
              <a:gdLst/>
              <a:ahLst/>
              <a:cxnLst/>
              <a:rect l="l" t="t" r="r" b="b"/>
              <a:pathLst>
                <a:path w="1076453" h="564887">
                  <a:moveTo>
                    <a:pt x="44607" y="0"/>
                  </a:moveTo>
                  <a:lnTo>
                    <a:pt x="1031847" y="0"/>
                  </a:lnTo>
                  <a:cubicBezTo>
                    <a:pt x="1043677" y="0"/>
                    <a:pt x="1055023" y="4700"/>
                    <a:pt x="1063388" y="13065"/>
                  </a:cubicBezTo>
                  <a:cubicBezTo>
                    <a:pt x="1071754" y="21430"/>
                    <a:pt x="1076453" y="32776"/>
                    <a:pt x="1076453" y="44607"/>
                  </a:cubicBezTo>
                  <a:lnTo>
                    <a:pt x="1076453" y="520280"/>
                  </a:lnTo>
                  <a:cubicBezTo>
                    <a:pt x="1076453" y="544916"/>
                    <a:pt x="1056482" y="564887"/>
                    <a:pt x="1031847" y="564887"/>
                  </a:cubicBezTo>
                  <a:lnTo>
                    <a:pt x="44607" y="564887"/>
                  </a:lnTo>
                  <a:cubicBezTo>
                    <a:pt x="32776" y="564887"/>
                    <a:pt x="21430" y="560188"/>
                    <a:pt x="13065" y="551822"/>
                  </a:cubicBezTo>
                  <a:cubicBezTo>
                    <a:pt x="4700" y="543457"/>
                    <a:pt x="0" y="532111"/>
                    <a:pt x="0" y="520280"/>
                  </a:cubicBezTo>
                  <a:lnTo>
                    <a:pt x="0" y="44607"/>
                  </a:lnTo>
                  <a:cubicBezTo>
                    <a:pt x="0" y="19971"/>
                    <a:pt x="19971" y="0"/>
                    <a:pt x="44607" y="0"/>
                  </a:cubicBezTo>
                  <a:close/>
                </a:path>
              </a:pathLst>
            </a:custGeom>
            <a:blipFill>
              <a:blip r:embed="rId11" cstate="email">
                <a:extLst>
                  <a:ext uri="{28A0092B-C50C-407E-A947-70E740481C1C}">
                    <a14:useLocalDpi xmlns:a14="http://schemas.microsoft.com/office/drawing/2010/main"/>
                  </a:ext>
                </a:extLst>
              </a:blip>
              <a:stretch>
                <a:fillRect/>
              </a:stretch>
            </a:blipFill>
          </p:spPr>
          <p:txBody>
            <a:bodyPr/>
            <a:lstStyle/>
            <a:p>
              <a:endParaRPr lang="en-GB"/>
            </a:p>
          </p:txBody>
        </p:sp>
      </p:grpSp>
      <p:sp>
        <p:nvSpPr>
          <p:cNvPr id="43" name="Freeform 43"/>
          <p:cNvSpPr/>
          <p:nvPr/>
        </p:nvSpPr>
        <p:spPr>
          <a:xfrm flipV="1">
            <a:off x="523685" y="8582133"/>
            <a:ext cx="1954238" cy="406017"/>
          </a:xfrm>
          <a:custGeom>
            <a:avLst/>
            <a:gdLst/>
            <a:ahLst/>
            <a:cxnLst/>
            <a:rect l="l" t="t" r="r" b="b"/>
            <a:pathLst>
              <a:path w="1954238" h="406017">
                <a:moveTo>
                  <a:pt x="0" y="406017"/>
                </a:moveTo>
                <a:lnTo>
                  <a:pt x="1954239" y="406017"/>
                </a:lnTo>
                <a:lnTo>
                  <a:pt x="1954239" y="0"/>
                </a:lnTo>
                <a:lnTo>
                  <a:pt x="0" y="0"/>
                </a:lnTo>
                <a:lnTo>
                  <a:pt x="0" y="406017"/>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p>
        </p:txBody>
      </p:sp>
      <p:grpSp>
        <p:nvGrpSpPr>
          <p:cNvPr id="44" name="Group 44"/>
          <p:cNvGrpSpPr/>
          <p:nvPr/>
        </p:nvGrpSpPr>
        <p:grpSpPr>
          <a:xfrm>
            <a:off x="4816635" y="6754476"/>
            <a:ext cx="4241688" cy="2764752"/>
            <a:chOff x="0" y="0"/>
            <a:chExt cx="1575427" cy="1026871"/>
          </a:xfrm>
        </p:grpSpPr>
        <p:sp>
          <p:nvSpPr>
            <p:cNvPr id="45" name="Freeform 45"/>
            <p:cNvSpPr/>
            <p:nvPr/>
          </p:nvSpPr>
          <p:spPr>
            <a:xfrm>
              <a:off x="0" y="0"/>
              <a:ext cx="1575427" cy="1026871"/>
            </a:xfrm>
            <a:custGeom>
              <a:avLst/>
              <a:gdLst/>
              <a:ahLst/>
              <a:cxnLst/>
              <a:rect l="l" t="t" r="r" b="b"/>
              <a:pathLst>
                <a:path w="1575427" h="1026871">
                  <a:moveTo>
                    <a:pt x="93085" y="0"/>
                  </a:moveTo>
                  <a:lnTo>
                    <a:pt x="1482342" y="0"/>
                  </a:lnTo>
                  <a:cubicBezTo>
                    <a:pt x="1507030" y="0"/>
                    <a:pt x="1530706" y="9807"/>
                    <a:pt x="1548163" y="27264"/>
                  </a:cubicBezTo>
                  <a:cubicBezTo>
                    <a:pt x="1565620" y="44721"/>
                    <a:pt x="1575427" y="68397"/>
                    <a:pt x="1575427" y="93085"/>
                  </a:cubicBezTo>
                  <a:lnTo>
                    <a:pt x="1575427" y="933786"/>
                  </a:lnTo>
                  <a:cubicBezTo>
                    <a:pt x="1575427" y="958473"/>
                    <a:pt x="1565620" y="982150"/>
                    <a:pt x="1548163" y="999607"/>
                  </a:cubicBezTo>
                  <a:cubicBezTo>
                    <a:pt x="1530706" y="1017064"/>
                    <a:pt x="1507030" y="1026871"/>
                    <a:pt x="1482342" y="1026871"/>
                  </a:cubicBezTo>
                  <a:lnTo>
                    <a:pt x="93085" y="1026871"/>
                  </a:lnTo>
                  <a:cubicBezTo>
                    <a:pt x="68397" y="1026871"/>
                    <a:pt x="44721" y="1017064"/>
                    <a:pt x="27264" y="999607"/>
                  </a:cubicBezTo>
                  <a:cubicBezTo>
                    <a:pt x="9807" y="982150"/>
                    <a:pt x="0" y="958473"/>
                    <a:pt x="0" y="933786"/>
                  </a:cubicBezTo>
                  <a:lnTo>
                    <a:pt x="0" y="93085"/>
                  </a:lnTo>
                  <a:cubicBezTo>
                    <a:pt x="0" y="68397"/>
                    <a:pt x="9807" y="44721"/>
                    <a:pt x="27264" y="27264"/>
                  </a:cubicBezTo>
                  <a:cubicBezTo>
                    <a:pt x="44721" y="9807"/>
                    <a:pt x="68397" y="0"/>
                    <a:pt x="93085" y="0"/>
                  </a:cubicBezTo>
                  <a:close/>
                </a:path>
              </a:pathLst>
            </a:custGeom>
            <a:solidFill>
              <a:srgbClr val="FFFFFF"/>
            </a:solidFill>
          </p:spPr>
          <p:txBody>
            <a:bodyPr/>
            <a:lstStyle/>
            <a:p>
              <a:endParaRPr lang="en-GB"/>
            </a:p>
          </p:txBody>
        </p:sp>
        <p:sp>
          <p:nvSpPr>
            <p:cNvPr id="46" name="TextBox 46"/>
            <p:cNvSpPr txBox="1"/>
            <p:nvPr/>
          </p:nvSpPr>
          <p:spPr>
            <a:xfrm>
              <a:off x="0" y="-9525"/>
              <a:ext cx="1575427" cy="1036396"/>
            </a:xfrm>
            <a:prstGeom prst="rect">
              <a:avLst/>
            </a:prstGeom>
          </p:spPr>
          <p:txBody>
            <a:bodyPr lIns="50800" tIns="50800" rIns="50800" bIns="50800" rtlCol="0" anchor="ctr"/>
            <a:lstStyle/>
            <a:p>
              <a:pPr algn="ctr">
                <a:lnSpc>
                  <a:spcPts val="3120"/>
                </a:lnSpc>
              </a:pPr>
              <a:endParaRPr/>
            </a:p>
          </p:txBody>
        </p:sp>
      </p:grpSp>
      <p:grpSp>
        <p:nvGrpSpPr>
          <p:cNvPr id="47" name="Group 47"/>
          <p:cNvGrpSpPr/>
          <p:nvPr/>
        </p:nvGrpSpPr>
        <p:grpSpPr>
          <a:xfrm>
            <a:off x="4933259" y="6884088"/>
            <a:ext cx="3991863" cy="2094798"/>
            <a:chOff x="0" y="0"/>
            <a:chExt cx="1076453" cy="564887"/>
          </a:xfrm>
        </p:grpSpPr>
        <p:sp>
          <p:nvSpPr>
            <p:cNvPr id="48" name="Freeform 48"/>
            <p:cNvSpPr/>
            <p:nvPr/>
          </p:nvSpPr>
          <p:spPr>
            <a:xfrm>
              <a:off x="0" y="0"/>
              <a:ext cx="1076453" cy="564887"/>
            </a:xfrm>
            <a:custGeom>
              <a:avLst/>
              <a:gdLst/>
              <a:ahLst/>
              <a:cxnLst/>
              <a:rect l="l" t="t" r="r" b="b"/>
              <a:pathLst>
                <a:path w="1076453" h="564887">
                  <a:moveTo>
                    <a:pt x="44607" y="0"/>
                  </a:moveTo>
                  <a:lnTo>
                    <a:pt x="1031847" y="0"/>
                  </a:lnTo>
                  <a:cubicBezTo>
                    <a:pt x="1043677" y="0"/>
                    <a:pt x="1055023" y="4700"/>
                    <a:pt x="1063388" y="13065"/>
                  </a:cubicBezTo>
                  <a:cubicBezTo>
                    <a:pt x="1071754" y="21430"/>
                    <a:pt x="1076453" y="32776"/>
                    <a:pt x="1076453" y="44607"/>
                  </a:cubicBezTo>
                  <a:lnTo>
                    <a:pt x="1076453" y="520280"/>
                  </a:lnTo>
                  <a:cubicBezTo>
                    <a:pt x="1076453" y="544916"/>
                    <a:pt x="1056482" y="564887"/>
                    <a:pt x="1031847" y="564887"/>
                  </a:cubicBezTo>
                  <a:lnTo>
                    <a:pt x="44607" y="564887"/>
                  </a:lnTo>
                  <a:cubicBezTo>
                    <a:pt x="32776" y="564887"/>
                    <a:pt x="21430" y="560188"/>
                    <a:pt x="13065" y="551822"/>
                  </a:cubicBezTo>
                  <a:cubicBezTo>
                    <a:pt x="4700" y="543457"/>
                    <a:pt x="0" y="532111"/>
                    <a:pt x="0" y="520280"/>
                  </a:cubicBezTo>
                  <a:lnTo>
                    <a:pt x="0" y="44607"/>
                  </a:lnTo>
                  <a:cubicBezTo>
                    <a:pt x="0" y="19971"/>
                    <a:pt x="19971" y="0"/>
                    <a:pt x="44607" y="0"/>
                  </a:cubicBezTo>
                  <a:close/>
                </a:path>
              </a:pathLst>
            </a:custGeom>
            <a:blipFill>
              <a:blip r:embed="rId12" cstate="email">
                <a:extLst>
                  <a:ext uri="{28A0092B-C50C-407E-A947-70E740481C1C}">
                    <a14:useLocalDpi xmlns:a14="http://schemas.microsoft.com/office/drawing/2010/main"/>
                  </a:ext>
                </a:extLst>
              </a:blip>
              <a:stretch>
                <a:fillRect/>
              </a:stretch>
            </a:blipFill>
          </p:spPr>
          <p:txBody>
            <a:bodyPr/>
            <a:lstStyle/>
            <a:p>
              <a:endParaRPr lang="en-GB"/>
            </a:p>
          </p:txBody>
        </p:sp>
      </p:grpSp>
      <p:sp>
        <p:nvSpPr>
          <p:cNvPr id="49" name="Freeform 49"/>
          <p:cNvSpPr/>
          <p:nvPr/>
        </p:nvSpPr>
        <p:spPr>
          <a:xfrm flipV="1">
            <a:off x="5824926" y="8572608"/>
            <a:ext cx="1954238" cy="406017"/>
          </a:xfrm>
          <a:custGeom>
            <a:avLst/>
            <a:gdLst/>
            <a:ahLst/>
            <a:cxnLst/>
            <a:rect l="l" t="t" r="r" b="b"/>
            <a:pathLst>
              <a:path w="1954238" h="406017">
                <a:moveTo>
                  <a:pt x="0" y="406017"/>
                </a:moveTo>
                <a:lnTo>
                  <a:pt x="1954238" y="406017"/>
                </a:lnTo>
                <a:lnTo>
                  <a:pt x="1954238" y="0"/>
                </a:lnTo>
                <a:lnTo>
                  <a:pt x="0" y="0"/>
                </a:lnTo>
                <a:lnTo>
                  <a:pt x="0" y="406017"/>
                </a:lnTo>
                <a:close/>
              </a:path>
            </a:pathLst>
          </a:custGeom>
          <a:blipFill>
            <a:blip r:embed="rId4">
              <a:extLst>
                <a:ext uri="{96DAC541-7B7A-43D3-8B79-37D633B846F1}">
                  <asvg:svgBlip xmlns:asvg="http://schemas.microsoft.com/office/drawing/2016/SVG/main" r:embed="rId5"/>
                </a:ext>
              </a:extLst>
            </a:blip>
            <a:stretch>
              <a:fillRect l="-148411" t="-5007" r="-921"/>
            </a:stretch>
          </a:blipFill>
        </p:spPr>
        <p:txBody>
          <a:bodyPr/>
          <a:lstStyle/>
          <a:p>
            <a:endParaRPr lang="en-GB"/>
          </a:p>
        </p:txBody>
      </p:sp>
      <p:grpSp>
        <p:nvGrpSpPr>
          <p:cNvPr id="50" name="Group 50"/>
          <p:cNvGrpSpPr/>
          <p:nvPr/>
        </p:nvGrpSpPr>
        <p:grpSpPr>
          <a:xfrm>
            <a:off x="9226113" y="6754476"/>
            <a:ext cx="4241688" cy="2764752"/>
            <a:chOff x="0" y="0"/>
            <a:chExt cx="1575427" cy="1026871"/>
          </a:xfrm>
        </p:grpSpPr>
        <p:sp>
          <p:nvSpPr>
            <p:cNvPr id="51" name="Freeform 51"/>
            <p:cNvSpPr/>
            <p:nvPr/>
          </p:nvSpPr>
          <p:spPr>
            <a:xfrm>
              <a:off x="0" y="0"/>
              <a:ext cx="1575427" cy="1026871"/>
            </a:xfrm>
            <a:custGeom>
              <a:avLst/>
              <a:gdLst/>
              <a:ahLst/>
              <a:cxnLst/>
              <a:rect l="l" t="t" r="r" b="b"/>
              <a:pathLst>
                <a:path w="1575427" h="1026871">
                  <a:moveTo>
                    <a:pt x="93085" y="0"/>
                  </a:moveTo>
                  <a:lnTo>
                    <a:pt x="1482342" y="0"/>
                  </a:lnTo>
                  <a:cubicBezTo>
                    <a:pt x="1507030" y="0"/>
                    <a:pt x="1530706" y="9807"/>
                    <a:pt x="1548163" y="27264"/>
                  </a:cubicBezTo>
                  <a:cubicBezTo>
                    <a:pt x="1565620" y="44721"/>
                    <a:pt x="1575427" y="68397"/>
                    <a:pt x="1575427" y="93085"/>
                  </a:cubicBezTo>
                  <a:lnTo>
                    <a:pt x="1575427" y="933786"/>
                  </a:lnTo>
                  <a:cubicBezTo>
                    <a:pt x="1575427" y="958473"/>
                    <a:pt x="1565620" y="982150"/>
                    <a:pt x="1548163" y="999607"/>
                  </a:cubicBezTo>
                  <a:cubicBezTo>
                    <a:pt x="1530706" y="1017064"/>
                    <a:pt x="1507030" y="1026871"/>
                    <a:pt x="1482342" y="1026871"/>
                  </a:cubicBezTo>
                  <a:lnTo>
                    <a:pt x="93085" y="1026871"/>
                  </a:lnTo>
                  <a:cubicBezTo>
                    <a:pt x="68397" y="1026871"/>
                    <a:pt x="44721" y="1017064"/>
                    <a:pt x="27264" y="999607"/>
                  </a:cubicBezTo>
                  <a:cubicBezTo>
                    <a:pt x="9807" y="982150"/>
                    <a:pt x="0" y="958473"/>
                    <a:pt x="0" y="933786"/>
                  </a:cubicBezTo>
                  <a:lnTo>
                    <a:pt x="0" y="93085"/>
                  </a:lnTo>
                  <a:cubicBezTo>
                    <a:pt x="0" y="68397"/>
                    <a:pt x="9807" y="44721"/>
                    <a:pt x="27264" y="27264"/>
                  </a:cubicBezTo>
                  <a:cubicBezTo>
                    <a:pt x="44721" y="9807"/>
                    <a:pt x="68397" y="0"/>
                    <a:pt x="93085" y="0"/>
                  </a:cubicBezTo>
                  <a:close/>
                </a:path>
              </a:pathLst>
            </a:custGeom>
            <a:solidFill>
              <a:srgbClr val="FFFFFF"/>
            </a:solidFill>
          </p:spPr>
          <p:txBody>
            <a:bodyPr/>
            <a:lstStyle/>
            <a:p>
              <a:endParaRPr lang="en-GB"/>
            </a:p>
          </p:txBody>
        </p:sp>
        <p:sp>
          <p:nvSpPr>
            <p:cNvPr id="52" name="TextBox 52"/>
            <p:cNvSpPr txBox="1"/>
            <p:nvPr/>
          </p:nvSpPr>
          <p:spPr>
            <a:xfrm>
              <a:off x="0" y="-9525"/>
              <a:ext cx="1575427" cy="1036396"/>
            </a:xfrm>
            <a:prstGeom prst="rect">
              <a:avLst/>
            </a:prstGeom>
          </p:spPr>
          <p:txBody>
            <a:bodyPr lIns="50800" tIns="50800" rIns="50800" bIns="50800" rtlCol="0" anchor="ctr"/>
            <a:lstStyle/>
            <a:p>
              <a:pPr algn="ctr">
                <a:lnSpc>
                  <a:spcPts val="3120"/>
                </a:lnSpc>
              </a:pPr>
              <a:endParaRPr/>
            </a:p>
          </p:txBody>
        </p:sp>
      </p:grpSp>
      <p:grpSp>
        <p:nvGrpSpPr>
          <p:cNvPr id="53" name="Group 53"/>
          <p:cNvGrpSpPr/>
          <p:nvPr/>
        </p:nvGrpSpPr>
        <p:grpSpPr>
          <a:xfrm>
            <a:off x="9342737" y="6884088"/>
            <a:ext cx="3991863" cy="2094798"/>
            <a:chOff x="0" y="0"/>
            <a:chExt cx="1076453" cy="564887"/>
          </a:xfrm>
        </p:grpSpPr>
        <p:sp>
          <p:nvSpPr>
            <p:cNvPr id="54" name="Freeform 54"/>
            <p:cNvSpPr/>
            <p:nvPr/>
          </p:nvSpPr>
          <p:spPr>
            <a:xfrm>
              <a:off x="0" y="0"/>
              <a:ext cx="1076453" cy="564887"/>
            </a:xfrm>
            <a:custGeom>
              <a:avLst/>
              <a:gdLst/>
              <a:ahLst/>
              <a:cxnLst/>
              <a:rect l="l" t="t" r="r" b="b"/>
              <a:pathLst>
                <a:path w="1076453" h="564887">
                  <a:moveTo>
                    <a:pt x="44607" y="0"/>
                  </a:moveTo>
                  <a:lnTo>
                    <a:pt x="1031847" y="0"/>
                  </a:lnTo>
                  <a:cubicBezTo>
                    <a:pt x="1043677" y="0"/>
                    <a:pt x="1055023" y="4700"/>
                    <a:pt x="1063388" y="13065"/>
                  </a:cubicBezTo>
                  <a:cubicBezTo>
                    <a:pt x="1071754" y="21430"/>
                    <a:pt x="1076453" y="32776"/>
                    <a:pt x="1076453" y="44607"/>
                  </a:cubicBezTo>
                  <a:lnTo>
                    <a:pt x="1076453" y="520280"/>
                  </a:lnTo>
                  <a:cubicBezTo>
                    <a:pt x="1076453" y="544916"/>
                    <a:pt x="1056482" y="564887"/>
                    <a:pt x="1031847" y="564887"/>
                  </a:cubicBezTo>
                  <a:lnTo>
                    <a:pt x="44607" y="564887"/>
                  </a:lnTo>
                  <a:cubicBezTo>
                    <a:pt x="32776" y="564887"/>
                    <a:pt x="21430" y="560188"/>
                    <a:pt x="13065" y="551822"/>
                  </a:cubicBezTo>
                  <a:cubicBezTo>
                    <a:pt x="4700" y="543457"/>
                    <a:pt x="0" y="532111"/>
                    <a:pt x="0" y="520280"/>
                  </a:cubicBezTo>
                  <a:lnTo>
                    <a:pt x="0" y="44607"/>
                  </a:lnTo>
                  <a:cubicBezTo>
                    <a:pt x="0" y="19971"/>
                    <a:pt x="19971" y="0"/>
                    <a:pt x="44607" y="0"/>
                  </a:cubicBezTo>
                  <a:close/>
                </a:path>
              </a:pathLst>
            </a:custGeom>
            <a:blipFill>
              <a:blip r:embed="rId13" cstate="email">
                <a:extLst>
                  <a:ext uri="{28A0092B-C50C-407E-A947-70E740481C1C}">
                    <a14:useLocalDpi xmlns:a14="http://schemas.microsoft.com/office/drawing/2010/main"/>
                  </a:ext>
                </a:extLst>
              </a:blip>
              <a:stretch>
                <a:fillRect/>
              </a:stretch>
            </a:blipFill>
          </p:spPr>
          <p:txBody>
            <a:bodyPr/>
            <a:lstStyle/>
            <a:p>
              <a:endParaRPr lang="en-GB"/>
            </a:p>
          </p:txBody>
        </p:sp>
      </p:grpSp>
      <p:sp>
        <p:nvSpPr>
          <p:cNvPr id="55" name="Freeform 55"/>
          <p:cNvSpPr/>
          <p:nvPr/>
        </p:nvSpPr>
        <p:spPr>
          <a:xfrm flipV="1">
            <a:off x="9342737" y="8582133"/>
            <a:ext cx="1954238" cy="406017"/>
          </a:xfrm>
          <a:custGeom>
            <a:avLst/>
            <a:gdLst/>
            <a:ahLst/>
            <a:cxnLst/>
            <a:rect l="l" t="t" r="r" b="b"/>
            <a:pathLst>
              <a:path w="1954238" h="406017">
                <a:moveTo>
                  <a:pt x="0" y="406017"/>
                </a:moveTo>
                <a:lnTo>
                  <a:pt x="1954238" y="406017"/>
                </a:lnTo>
                <a:lnTo>
                  <a:pt x="1954238" y="0"/>
                </a:lnTo>
                <a:lnTo>
                  <a:pt x="0" y="0"/>
                </a:lnTo>
                <a:lnTo>
                  <a:pt x="0" y="406017"/>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p>
        </p:txBody>
      </p:sp>
      <p:grpSp>
        <p:nvGrpSpPr>
          <p:cNvPr id="56" name="Group 56"/>
          <p:cNvGrpSpPr/>
          <p:nvPr/>
        </p:nvGrpSpPr>
        <p:grpSpPr>
          <a:xfrm>
            <a:off x="13639251" y="767772"/>
            <a:ext cx="4241688" cy="5758104"/>
            <a:chOff x="0" y="0"/>
            <a:chExt cx="1575427" cy="2138647"/>
          </a:xfrm>
        </p:grpSpPr>
        <p:sp>
          <p:nvSpPr>
            <p:cNvPr id="57" name="Freeform 57"/>
            <p:cNvSpPr/>
            <p:nvPr/>
          </p:nvSpPr>
          <p:spPr>
            <a:xfrm>
              <a:off x="0" y="0"/>
              <a:ext cx="1575427" cy="2138647"/>
            </a:xfrm>
            <a:custGeom>
              <a:avLst/>
              <a:gdLst/>
              <a:ahLst/>
              <a:cxnLst/>
              <a:rect l="l" t="t" r="r" b="b"/>
              <a:pathLst>
                <a:path w="1575427" h="2138647">
                  <a:moveTo>
                    <a:pt x="93085" y="0"/>
                  </a:moveTo>
                  <a:lnTo>
                    <a:pt x="1482342" y="0"/>
                  </a:lnTo>
                  <a:cubicBezTo>
                    <a:pt x="1507030" y="0"/>
                    <a:pt x="1530706" y="9807"/>
                    <a:pt x="1548163" y="27264"/>
                  </a:cubicBezTo>
                  <a:cubicBezTo>
                    <a:pt x="1565620" y="44721"/>
                    <a:pt x="1575427" y="68397"/>
                    <a:pt x="1575427" y="93085"/>
                  </a:cubicBezTo>
                  <a:lnTo>
                    <a:pt x="1575427" y="2045562"/>
                  </a:lnTo>
                  <a:cubicBezTo>
                    <a:pt x="1575427" y="2070250"/>
                    <a:pt x="1565620" y="2093926"/>
                    <a:pt x="1548163" y="2111383"/>
                  </a:cubicBezTo>
                  <a:cubicBezTo>
                    <a:pt x="1530706" y="2128840"/>
                    <a:pt x="1507030" y="2138647"/>
                    <a:pt x="1482342" y="2138647"/>
                  </a:cubicBezTo>
                  <a:lnTo>
                    <a:pt x="93085" y="2138647"/>
                  </a:lnTo>
                  <a:cubicBezTo>
                    <a:pt x="68397" y="2138647"/>
                    <a:pt x="44721" y="2128840"/>
                    <a:pt x="27264" y="2111383"/>
                  </a:cubicBezTo>
                  <a:cubicBezTo>
                    <a:pt x="9807" y="2093926"/>
                    <a:pt x="0" y="2070250"/>
                    <a:pt x="0" y="2045562"/>
                  </a:cubicBezTo>
                  <a:lnTo>
                    <a:pt x="0" y="93085"/>
                  </a:lnTo>
                  <a:cubicBezTo>
                    <a:pt x="0" y="68397"/>
                    <a:pt x="9807" y="44721"/>
                    <a:pt x="27264" y="27264"/>
                  </a:cubicBezTo>
                  <a:cubicBezTo>
                    <a:pt x="44721" y="9807"/>
                    <a:pt x="68397" y="0"/>
                    <a:pt x="93085" y="0"/>
                  </a:cubicBezTo>
                  <a:close/>
                </a:path>
              </a:pathLst>
            </a:custGeom>
            <a:solidFill>
              <a:srgbClr val="FFFFFF"/>
            </a:solidFill>
          </p:spPr>
          <p:txBody>
            <a:bodyPr/>
            <a:lstStyle/>
            <a:p>
              <a:endParaRPr lang="en-GB"/>
            </a:p>
          </p:txBody>
        </p:sp>
        <p:sp>
          <p:nvSpPr>
            <p:cNvPr id="58" name="TextBox 58"/>
            <p:cNvSpPr txBox="1"/>
            <p:nvPr/>
          </p:nvSpPr>
          <p:spPr>
            <a:xfrm>
              <a:off x="0" y="-9525"/>
              <a:ext cx="1575427" cy="2148172"/>
            </a:xfrm>
            <a:prstGeom prst="rect">
              <a:avLst/>
            </a:prstGeom>
          </p:spPr>
          <p:txBody>
            <a:bodyPr lIns="50800" tIns="50800" rIns="50800" bIns="50800" rtlCol="0" anchor="ctr"/>
            <a:lstStyle/>
            <a:p>
              <a:pPr algn="ctr">
                <a:lnSpc>
                  <a:spcPts val="3120"/>
                </a:lnSpc>
              </a:pPr>
              <a:endParaRPr/>
            </a:p>
          </p:txBody>
        </p:sp>
      </p:grpSp>
      <p:grpSp>
        <p:nvGrpSpPr>
          <p:cNvPr id="59" name="Group 59"/>
          <p:cNvGrpSpPr/>
          <p:nvPr/>
        </p:nvGrpSpPr>
        <p:grpSpPr>
          <a:xfrm>
            <a:off x="13755875" y="897384"/>
            <a:ext cx="3991863" cy="4997451"/>
            <a:chOff x="0" y="0"/>
            <a:chExt cx="1076453" cy="1347622"/>
          </a:xfrm>
        </p:grpSpPr>
        <p:sp>
          <p:nvSpPr>
            <p:cNvPr id="60" name="Freeform 60"/>
            <p:cNvSpPr/>
            <p:nvPr/>
          </p:nvSpPr>
          <p:spPr>
            <a:xfrm>
              <a:off x="0" y="0"/>
              <a:ext cx="1076453" cy="1347622"/>
            </a:xfrm>
            <a:custGeom>
              <a:avLst/>
              <a:gdLst/>
              <a:ahLst/>
              <a:cxnLst/>
              <a:rect l="l" t="t" r="r" b="b"/>
              <a:pathLst>
                <a:path w="1076453" h="1347622">
                  <a:moveTo>
                    <a:pt x="44607" y="0"/>
                  </a:moveTo>
                  <a:lnTo>
                    <a:pt x="1031847" y="0"/>
                  </a:lnTo>
                  <a:cubicBezTo>
                    <a:pt x="1043677" y="0"/>
                    <a:pt x="1055023" y="4700"/>
                    <a:pt x="1063388" y="13065"/>
                  </a:cubicBezTo>
                  <a:cubicBezTo>
                    <a:pt x="1071754" y="21430"/>
                    <a:pt x="1076453" y="32776"/>
                    <a:pt x="1076453" y="44607"/>
                  </a:cubicBezTo>
                  <a:lnTo>
                    <a:pt x="1076453" y="1303015"/>
                  </a:lnTo>
                  <a:cubicBezTo>
                    <a:pt x="1076453" y="1327651"/>
                    <a:pt x="1056482" y="1347622"/>
                    <a:pt x="1031847" y="1347622"/>
                  </a:cubicBezTo>
                  <a:lnTo>
                    <a:pt x="44607" y="1347622"/>
                  </a:lnTo>
                  <a:cubicBezTo>
                    <a:pt x="32776" y="1347622"/>
                    <a:pt x="21430" y="1342923"/>
                    <a:pt x="13065" y="1334557"/>
                  </a:cubicBezTo>
                  <a:cubicBezTo>
                    <a:pt x="4700" y="1326192"/>
                    <a:pt x="0" y="1314846"/>
                    <a:pt x="0" y="1303015"/>
                  </a:cubicBezTo>
                  <a:lnTo>
                    <a:pt x="0" y="44607"/>
                  </a:lnTo>
                  <a:cubicBezTo>
                    <a:pt x="0" y="19971"/>
                    <a:pt x="19971" y="0"/>
                    <a:pt x="44607" y="0"/>
                  </a:cubicBezTo>
                  <a:close/>
                </a:path>
              </a:pathLst>
            </a:custGeom>
            <a:blipFill>
              <a:blip r:embed="rId14" cstate="print">
                <a:extLst>
                  <a:ext uri="{28A0092B-C50C-407E-A947-70E740481C1C}">
                    <a14:useLocalDpi xmlns:a14="http://schemas.microsoft.com/office/drawing/2010/main"/>
                  </a:ext>
                </a:extLst>
              </a:blip>
              <a:stretch>
                <a:fillRect/>
              </a:stretch>
            </a:blipFill>
          </p:spPr>
          <p:txBody>
            <a:bodyPr/>
            <a:lstStyle/>
            <a:p>
              <a:endParaRPr lang="en-GB"/>
            </a:p>
          </p:txBody>
        </p:sp>
      </p:grpSp>
      <p:sp>
        <p:nvSpPr>
          <p:cNvPr id="61" name="Freeform 61"/>
          <p:cNvSpPr/>
          <p:nvPr/>
        </p:nvSpPr>
        <p:spPr>
          <a:xfrm flipV="1">
            <a:off x="13753551" y="5505143"/>
            <a:ext cx="1954238" cy="406017"/>
          </a:xfrm>
          <a:custGeom>
            <a:avLst/>
            <a:gdLst/>
            <a:ahLst/>
            <a:cxnLst/>
            <a:rect l="l" t="t" r="r" b="b"/>
            <a:pathLst>
              <a:path w="1954238" h="406017">
                <a:moveTo>
                  <a:pt x="0" y="406017"/>
                </a:moveTo>
                <a:lnTo>
                  <a:pt x="1954238" y="406017"/>
                </a:lnTo>
                <a:lnTo>
                  <a:pt x="1954238" y="0"/>
                </a:lnTo>
                <a:lnTo>
                  <a:pt x="0" y="0"/>
                </a:lnTo>
                <a:lnTo>
                  <a:pt x="0" y="406017"/>
                </a:lnTo>
                <a:close/>
              </a:path>
            </a:pathLst>
          </a:custGeom>
          <a:blipFill>
            <a:blip r:embed="rId4">
              <a:extLst>
                <a:ext uri="{96DAC541-7B7A-43D3-8B79-37D633B846F1}">
                  <asvg:svgBlip xmlns:asvg="http://schemas.microsoft.com/office/drawing/2016/SVG/main" r:embed="rId5"/>
                </a:ext>
              </a:extLst>
            </a:blip>
            <a:stretch>
              <a:fillRect l="-164516" t="-5007" r="-921" b="-6782"/>
            </a:stretch>
          </a:blipFill>
        </p:spPr>
        <p:txBody>
          <a:bodyPr/>
          <a:lstStyle/>
          <a:p>
            <a:endParaRPr lang="en-GB"/>
          </a:p>
        </p:txBody>
      </p:sp>
      <p:sp>
        <p:nvSpPr>
          <p:cNvPr id="62" name="Freeform 62"/>
          <p:cNvSpPr/>
          <p:nvPr/>
        </p:nvSpPr>
        <p:spPr>
          <a:xfrm flipV="1">
            <a:off x="4874899" y="8572608"/>
            <a:ext cx="1954238" cy="406017"/>
          </a:xfrm>
          <a:custGeom>
            <a:avLst/>
            <a:gdLst/>
            <a:ahLst/>
            <a:cxnLst/>
            <a:rect l="l" t="t" r="r" b="b"/>
            <a:pathLst>
              <a:path w="1954238" h="406017">
                <a:moveTo>
                  <a:pt x="0" y="406017"/>
                </a:moveTo>
                <a:lnTo>
                  <a:pt x="1954238" y="406017"/>
                </a:lnTo>
                <a:lnTo>
                  <a:pt x="1954238" y="0"/>
                </a:lnTo>
                <a:lnTo>
                  <a:pt x="0" y="0"/>
                </a:lnTo>
                <a:lnTo>
                  <a:pt x="0" y="406017"/>
                </a:lnTo>
                <a:close/>
              </a:path>
            </a:pathLst>
          </a:custGeom>
          <a:blipFill>
            <a:blip r:embed="rId4">
              <a:extLst>
                <a:ext uri="{96DAC541-7B7A-43D3-8B79-37D633B846F1}">
                  <asvg:svgBlip xmlns:asvg="http://schemas.microsoft.com/office/drawing/2016/SVG/main" r:embed="rId5"/>
                </a:ext>
              </a:extLst>
            </a:blip>
            <a:stretch>
              <a:fillRect l="-148411" t="-5007" r="-921"/>
            </a:stretch>
          </a:blipFill>
        </p:spPr>
        <p:txBody>
          <a:bodyPr/>
          <a:lstStyle/>
          <a:p>
            <a:endParaRPr lang="en-GB"/>
          </a:p>
        </p:txBody>
      </p:sp>
      <p:sp>
        <p:nvSpPr>
          <p:cNvPr id="63" name="Freeform 63"/>
          <p:cNvSpPr/>
          <p:nvPr/>
        </p:nvSpPr>
        <p:spPr>
          <a:xfrm>
            <a:off x="14610801" y="6908047"/>
            <a:ext cx="2189477" cy="2189477"/>
          </a:xfrm>
          <a:custGeom>
            <a:avLst/>
            <a:gdLst/>
            <a:ahLst/>
            <a:cxnLst/>
            <a:rect l="l" t="t" r="r" b="b"/>
            <a:pathLst>
              <a:path w="2189477" h="2189477">
                <a:moveTo>
                  <a:pt x="0" y="0"/>
                </a:moveTo>
                <a:lnTo>
                  <a:pt x="2189476" y="0"/>
                </a:lnTo>
                <a:lnTo>
                  <a:pt x="2189476" y="2189477"/>
                </a:lnTo>
                <a:lnTo>
                  <a:pt x="0" y="2189477"/>
                </a:lnTo>
                <a:lnTo>
                  <a:pt x="0" y="0"/>
                </a:lnTo>
                <a:close/>
              </a:path>
            </a:pathLst>
          </a:custGeom>
          <a:blipFill>
            <a:blip r:embed="rId15" cstate="email">
              <a:extLst>
                <a:ext uri="{28A0092B-C50C-407E-A947-70E740481C1C}">
                  <a14:useLocalDpi xmlns:a14="http://schemas.microsoft.com/office/drawing/2010/main"/>
                </a:ext>
              </a:extLst>
            </a:blip>
            <a:stretch>
              <a:fillRect/>
            </a:stretch>
          </a:blipFill>
        </p:spPr>
        <p:txBody>
          <a:bodyPr/>
          <a:lstStyle/>
          <a:p>
            <a:endParaRPr lang="en-GB"/>
          </a:p>
        </p:txBody>
      </p:sp>
      <p:sp>
        <p:nvSpPr>
          <p:cNvPr id="64" name="TextBox 64"/>
          <p:cNvSpPr txBox="1"/>
          <p:nvPr/>
        </p:nvSpPr>
        <p:spPr>
          <a:xfrm>
            <a:off x="609600" y="2611294"/>
            <a:ext cx="1183899" cy="245901"/>
          </a:xfrm>
          <a:prstGeom prst="rect">
            <a:avLst/>
          </a:prstGeom>
        </p:spPr>
        <p:txBody>
          <a:bodyPr lIns="0" tIns="0" rIns="0" bIns="0" rtlCol="0" anchor="t">
            <a:spAutoFit/>
          </a:bodyPr>
          <a:lstStyle/>
          <a:p>
            <a:pPr algn="ctr">
              <a:lnSpc>
                <a:spcPts val="2109"/>
              </a:lnSpc>
            </a:pPr>
            <a:r>
              <a:rPr lang="en-US" sz="1400" dirty="0">
                <a:solidFill>
                  <a:srgbClr val="030303"/>
                </a:solidFill>
                <a:latin typeface="Arial" panose="020B0604020202020204" pitchFamily="34" charset="0"/>
                <a:ea typeface="DIN Next LT Pro 1"/>
                <a:cs typeface="Arial" panose="020B0604020202020204" pitchFamily="34" charset="0"/>
                <a:sym typeface="DIN Next LT Pro 1"/>
              </a:rPr>
              <a:t>stemettes.org</a:t>
            </a:r>
          </a:p>
        </p:txBody>
      </p:sp>
      <p:sp>
        <p:nvSpPr>
          <p:cNvPr id="65" name="TextBox 65"/>
          <p:cNvSpPr txBox="1"/>
          <p:nvPr/>
        </p:nvSpPr>
        <p:spPr>
          <a:xfrm>
            <a:off x="533400" y="3042111"/>
            <a:ext cx="3621116" cy="234295"/>
          </a:xfrm>
          <a:prstGeom prst="rect">
            <a:avLst/>
          </a:prstGeom>
        </p:spPr>
        <p:txBody>
          <a:bodyPr wrap="square" lIns="0" tIns="0" rIns="0" bIns="0" rtlCol="0" anchor="t">
            <a:spAutoFit/>
          </a:bodyPr>
          <a:lstStyle/>
          <a:p>
            <a:pPr algn="ctr">
              <a:lnSpc>
                <a:spcPts val="2012"/>
              </a:lnSpc>
            </a:pPr>
            <a:r>
              <a:rPr lang="en-US" sz="1400" dirty="0">
                <a:solidFill>
                  <a:srgbClr val="030303"/>
                </a:solidFill>
                <a:latin typeface="Arial" panose="020B0604020202020204" pitchFamily="34" charset="0"/>
                <a:ea typeface="DIN Next LT Pro 2"/>
                <a:cs typeface="Arial" panose="020B0604020202020204" pitchFamily="34" charset="0"/>
                <a:sym typeface="DIN Next LT Pro 2"/>
              </a:rPr>
              <a:t>Inspiring girls to lead and innovate in STEM</a:t>
            </a:r>
          </a:p>
        </p:txBody>
      </p:sp>
      <p:sp>
        <p:nvSpPr>
          <p:cNvPr id="66" name="TextBox 66"/>
          <p:cNvSpPr txBox="1"/>
          <p:nvPr/>
        </p:nvSpPr>
        <p:spPr>
          <a:xfrm>
            <a:off x="5089313" y="2609668"/>
            <a:ext cx="1318826" cy="245901"/>
          </a:xfrm>
          <a:prstGeom prst="rect">
            <a:avLst/>
          </a:prstGeom>
        </p:spPr>
        <p:txBody>
          <a:bodyPr lIns="0" tIns="0" rIns="0" bIns="0" rtlCol="0" anchor="t">
            <a:spAutoFit/>
          </a:bodyPr>
          <a:lstStyle/>
          <a:p>
            <a:pPr algn="ctr">
              <a:lnSpc>
                <a:spcPts val="2109"/>
              </a:lnSpc>
            </a:pPr>
            <a:r>
              <a:rPr lang="en-US" sz="1400">
                <a:solidFill>
                  <a:srgbClr val="030303"/>
                </a:solidFill>
                <a:latin typeface="Arial" panose="020B0604020202020204" pitchFamily="34" charset="0"/>
                <a:ea typeface="DIN Next LT Pro 1"/>
                <a:cs typeface="Arial" panose="020B0604020202020204" pitchFamily="34" charset="0"/>
                <a:sym typeface="DIN Next LT Pro 1"/>
              </a:rPr>
              <a:t>scratch.mit.edu</a:t>
            </a:r>
          </a:p>
        </p:txBody>
      </p:sp>
      <p:sp>
        <p:nvSpPr>
          <p:cNvPr id="67" name="TextBox 67"/>
          <p:cNvSpPr txBox="1"/>
          <p:nvPr/>
        </p:nvSpPr>
        <p:spPr>
          <a:xfrm>
            <a:off x="5082549" y="3043269"/>
            <a:ext cx="2689851" cy="233205"/>
          </a:xfrm>
          <a:prstGeom prst="rect">
            <a:avLst/>
          </a:prstGeom>
        </p:spPr>
        <p:txBody>
          <a:bodyPr wrap="square" lIns="0" tIns="0" rIns="0" bIns="0" rtlCol="0" anchor="t">
            <a:spAutoFit/>
          </a:bodyPr>
          <a:lstStyle/>
          <a:p>
            <a:pPr algn="ctr">
              <a:lnSpc>
                <a:spcPts val="2012"/>
              </a:lnSpc>
            </a:pPr>
            <a:r>
              <a:rPr lang="en-US" sz="1400" dirty="0">
                <a:solidFill>
                  <a:srgbClr val="030303"/>
                </a:solidFill>
                <a:latin typeface="Arial" panose="020B0604020202020204" pitchFamily="34" charset="0"/>
                <a:ea typeface="DIN Next LT Pro 2"/>
                <a:cs typeface="Arial" panose="020B0604020202020204" pitchFamily="34" charset="0"/>
                <a:sym typeface="DIN Next LT Pro 2"/>
              </a:rPr>
              <a:t>Creating with code, made simple</a:t>
            </a:r>
          </a:p>
        </p:txBody>
      </p:sp>
      <p:sp>
        <p:nvSpPr>
          <p:cNvPr id="68" name="TextBox 68"/>
          <p:cNvSpPr txBox="1"/>
          <p:nvPr/>
        </p:nvSpPr>
        <p:spPr>
          <a:xfrm>
            <a:off x="9496473" y="2619193"/>
            <a:ext cx="1364576" cy="242823"/>
          </a:xfrm>
          <a:prstGeom prst="rect">
            <a:avLst/>
          </a:prstGeom>
        </p:spPr>
        <p:txBody>
          <a:bodyPr lIns="0" tIns="0" rIns="0" bIns="0" rtlCol="0" anchor="t">
            <a:spAutoFit/>
          </a:bodyPr>
          <a:lstStyle/>
          <a:p>
            <a:pPr algn="ctr">
              <a:lnSpc>
                <a:spcPts val="2109"/>
              </a:lnSpc>
            </a:pPr>
            <a:r>
              <a:rPr lang="en-US" sz="1400">
                <a:solidFill>
                  <a:srgbClr val="030303"/>
                </a:solidFill>
                <a:latin typeface="Arial" panose="020B0604020202020204" pitchFamily="34" charset="0"/>
                <a:ea typeface="DIN Next LT Pro 1"/>
                <a:cs typeface="Arial" panose="020B0604020202020204" pitchFamily="34" charset="0"/>
                <a:sym typeface="DIN Next LT Pro 1"/>
              </a:rPr>
              <a:t>hourofcode.com</a:t>
            </a:r>
          </a:p>
        </p:txBody>
      </p:sp>
      <p:sp>
        <p:nvSpPr>
          <p:cNvPr id="69" name="TextBox 69"/>
          <p:cNvSpPr txBox="1"/>
          <p:nvPr/>
        </p:nvSpPr>
        <p:spPr>
          <a:xfrm>
            <a:off x="9019865" y="3054407"/>
            <a:ext cx="3682368" cy="234295"/>
          </a:xfrm>
          <a:prstGeom prst="rect">
            <a:avLst/>
          </a:prstGeom>
        </p:spPr>
        <p:txBody>
          <a:bodyPr wrap="square" lIns="0" tIns="0" rIns="0" bIns="0" rtlCol="0" anchor="t">
            <a:spAutoFit/>
          </a:bodyPr>
          <a:lstStyle/>
          <a:p>
            <a:pPr algn="ctr">
              <a:lnSpc>
                <a:spcPts val="2012"/>
              </a:lnSpc>
            </a:pPr>
            <a:r>
              <a:rPr lang="en-US" sz="1400" dirty="0">
                <a:solidFill>
                  <a:srgbClr val="030303"/>
                </a:solidFill>
                <a:latin typeface="Arial" panose="020B0604020202020204" pitchFamily="34" charset="0"/>
                <a:ea typeface="DIN Next LT Pro 2"/>
                <a:cs typeface="Arial" panose="020B0604020202020204" pitchFamily="34" charset="0"/>
                <a:sym typeface="DIN Next LT Pro 2"/>
              </a:rPr>
              <a:t>Sparking a lifetime of possibilities</a:t>
            </a:r>
          </a:p>
        </p:txBody>
      </p:sp>
      <p:sp>
        <p:nvSpPr>
          <p:cNvPr id="70" name="TextBox 70"/>
          <p:cNvSpPr txBox="1"/>
          <p:nvPr/>
        </p:nvSpPr>
        <p:spPr>
          <a:xfrm>
            <a:off x="617492" y="5641477"/>
            <a:ext cx="1096863" cy="245901"/>
          </a:xfrm>
          <a:prstGeom prst="rect">
            <a:avLst/>
          </a:prstGeom>
        </p:spPr>
        <p:txBody>
          <a:bodyPr lIns="0" tIns="0" rIns="0" bIns="0" rtlCol="0" anchor="t">
            <a:spAutoFit/>
          </a:bodyPr>
          <a:lstStyle/>
          <a:p>
            <a:pPr algn="l">
              <a:lnSpc>
                <a:spcPts val="2109"/>
              </a:lnSpc>
            </a:pPr>
            <a:r>
              <a:rPr lang="en-US" sz="1400">
                <a:solidFill>
                  <a:srgbClr val="030303"/>
                </a:solidFill>
                <a:latin typeface="Arial" panose="020B0604020202020204" pitchFamily="34" charset="0"/>
                <a:ea typeface="DIN Next LT Pro 1"/>
                <a:cs typeface="Arial" panose="020B0604020202020204" pitchFamily="34" charset="0"/>
                <a:sym typeface="DIN Next LT Pro 1"/>
              </a:rPr>
              <a:t>codeclub.org</a:t>
            </a:r>
          </a:p>
        </p:txBody>
      </p:sp>
      <p:sp>
        <p:nvSpPr>
          <p:cNvPr id="71" name="TextBox 71"/>
          <p:cNvSpPr txBox="1"/>
          <p:nvPr/>
        </p:nvSpPr>
        <p:spPr>
          <a:xfrm>
            <a:off x="617492" y="6037083"/>
            <a:ext cx="3606960" cy="234295"/>
          </a:xfrm>
          <a:prstGeom prst="rect">
            <a:avLst/>
          </a:prstGeom>
        </p:spPr>
        <p:txBody>
          <a:bodyPr lIns="0" tIns="0" rIns="0" bIns="0" rtlCol="0" anchor="t">
            <a:spAutoFit/>
          </a:bodyPr>
          <a:lstStyle/>
          <a:p>
            <a:pPr algn="l">
              <a:lnSpc>
                <a:spcPts val="2012"/>
              </a:lnSpc>
            </a:pPr>
            <a:r>
              <a:rPr lang="en-US" sz="1400">
                <a:solidFill>
                  <a:srgbClr val="030303"/>
                </a:solidFill>
                <a:latin typeface="Arial" panose="020B0604020202020204" pitchFamily="34" charset="0"/>
                <a:ea typeface="DIN Next LT Pro 2"/>
                <a:cs typeface="Arial" panose="020B0604020202020204" pitchFamily="34" charset="0"/>
                <a:sym typeface="DIN Next LT Pro 2"/>
              </a:rPr>
              <a:t>Fuelling creativity through coding for kids</a:t>
            </a:r>
          </a:p>
        </p:txBody>
      </p:sp>
      <p:sp>
        <p:nvSpPr>
          <p:cNvPr id="72" name="TextBox 72"/>
          <p:cNvSpPr txBox="1"/>
          <p:nvPr/>
        </p:nvSpPr>
        <p:spPr>
          <a:xfrm>
            <a:off x="5030573" y="5633593"/>
            <a:ext cx="1509845" cy="245901"/>
          </a:xfrm>
          <a:prstGeom prst="rect">
            <a:avLst/>
          </a:prstGeom>
        </p:spPr>
        <p:txBody>
          <a:bodyPr lIns="0" tIns="0" rIns="0" bIns="0" rtlCol="0" anchor="t">
            <a:spAutoFit/>
          </a:bodyPr>
          <a:lstStyle/>
          <a:p>
            <a:pPr algn="ctr">
              <a:lnSpc>
                <a:spcPts val="2109"/>
              </a:lnSpc>
            </a:pPr>
            <a:r>
              <a:rPr lang="en-US" sz="1400">
                <a:solidFill>
                  <a:srgbClr val="030303"/>
                </a:solidFill>
                <a:latin typeface="Arial" panose="020B0604020202020204" pitchFamily="34" charset="0"/>
                <a:ea typeface="DIN Next LT Pro 1"/>
                <a:cs typeface="Arial" panose="020B0604020202020204" pitchFamily="34" charset="0"/>
                <a:sym typeface="DIN Next LT Pro 1"/>
              </a:rPr>
              <a:t>khanacademy.org</a:t>
            </a:r>
          </a:p>
        </p:txBody>
      </p:sp>
      <p:sp>
        <p:nvSpPr>
          <p:cNvPr id="73" name="TextBox 73"/>
          <p:cNvSpPr txBox="1"/>
          <p:nvPr/>
        </p:nvSpPr>
        <p:spPr>
          <a:xfrm>
            <a:off x="5030573" y="6036621"/>
            <a:ext cx="3229941" cy="233205"/>
          </a:xfrm>
          <a:prstGeom prst="rect">
            <a:avLst/>
          </a:prstGeom>
        </p:spPr>
        <p:txBody>
          <a:bodyPr lIns="0" tIns="0" rIns="0" bIns="0" rtlCol="0" anchor="t">
            <a:spAutoFit/>
          </a:bodyPr>
          <a:lstStyle/>
          <a:p>
            <a:pPr algn="ctr">
              <a:lnSpc>
                <a:spcPts val="2012"/>
              </a:lnSpc>
            </a:pPr>
            <a:r>
              <a:rPr lang="en-US" sz="1400">
                <a:solidFill>
                  <a:srgbClr val="030303"/>
                </a:solidFill>
                <a:latin typeface="Arial" panose="020B0604020202020204" pitchFamily="34" charset="0"/>
                <a:ea typeface="DIN Next LT Pro 2"/>
                <a:cs typeface="Arial" panose="020B0604020202020204" pitchFamily="34" charset="0"/>
                <a:sym typeface="DIN Next LT Pro 2"/>
              </a:rPr>
              <a:t>Free education for everyone, everywhere</a:t>
            </a:r>
          </a:p>
        </p:txBody>
      </p:sp>
      <p:sp>
        <p:nvSpPr>
          <p:cNvPr id="74" name="TextBox 74"/>
          <p:cNvSpPr txBox="1"/>
          <p:nvPr/>
        </p:nvSpPr>
        <p:spPr>
          <a:xfrm>
            <a:off x="9448800" y="5603020"/>
            <a:ext cx="736269" cy="242823"/>
          </a:xfrm>
          <a:prstGeom prst="rect">
            <a:avLst/>
          </a:prstGeom>
        </p:spPr>
        <p:txBody>
          <a:bodyPr lIns="0" tIns="0" rIns="0" bIns="0" rtlCol="0" anchor="t">
            <a:spAutoFit/>
          </a:bodyPr>
          <a:lstStyle/>
          <a:p>
            <a:pPr algn="ctr">
              <a:lnSpc>
                <a:spcPts val="2109"/>
              </a:lnSpc>
            </a:pPr>
            <a:r>
              <a:rPr lang="en-US" sz="1400" dirty="0">
                <a:solidFill>
                  <a:srgbClr val="030303"/>
                </a:solidFill>
                <a:latin typeface="Arial" panose="020B0604020202020204" pitchFamily="34" charset="0"/>
                <a:ea typeface="DIN Next LT Pro 1"/>
                <a:cs typeface="Arial" panose="020B0604020202020204" pitchFamily="34" charset="0"/>
                <a:sym typeface="DIN Next LT Pro 1"/>
              </a:rPr>
              <a:t>code.org</a:t>
            </a:r>
          </a:p>
        </p:txBody>
      </p:sp>
      <p:sp>
        <p:nvSpPr>
          <p:cNvPr id="75" name="TextBox 75"/>
          <p:cNvSpPr txBox="1"/>
          <p:nvPr/>
        </p:nvSpPr>
        <p:spPr>
          <a:xfrm>
            <a:off x="9471657" y="6023373"/>
            <a:ext cx="3283213" cy="233205"/>
          </a:xfrm>
          <a:prstGeom prst="rect">
            <a:avLst/>
          </a:prstGeom>
        </p:spPr>
        <p:txBody>
          <a:bodyPr lIns="0" tIns="0" rIns="0" bIns="0" rtlCol="0" anchor="t">
            <a:spAutoFit/>
          </a:bodyPr>
          <a:lstStyle/>
          <a:p>
            <a:pPr algn="ctr">
              <a:lnSpc>
                <a:spcPts val="2012"/>
              </a:lnSpc>
            </a:pPr>
            <a:r>
              <a:rPr lang="en-US" sz="1400">
                <a:solidFill>
                  <a:srgbClr val="030303"/>
                </a:solidFill>
                <a:latin typeface="Arial" panose="020B0604020202020204" pitchFamily="34" charset="0"/>
                <a:ea typeface="DIN Next LT Pro 2"/>
                <a:cs typeface="Arial" panose="020B0604020202020204" pitchFamily="34" charset="0"/>
                <a:sym typeface="DIN Next LT Pro 2"/>
              </a:rPr>
              <a:t>Opening doors to computer science for all</a:t>
            </a:r>
          </a:p>
        </p:txBody>
      </p:sp>
      <p:sp>
        <p:nvSpPr>
          <p:cNvPr id="76" name="TextBox 76"/>
          <p:cNvSpPr txBox="1"/>
          <p:nvPr/>
        </p:nvSpPr>
        <p:spPr>
          <a:xfrm>
            <a:off x="617492" y="8630901"/>
            <a:ext cx="1245004" cy="242823"/>
          </a:xfrm>
          <a:prstGeom prst="rect">
            <a:avLst/>
          </a:prstGeom>
        </p:spPr>
        <p:txBody>
          <a:bodyPr lIns="0" tIns="0" rIns="0" bIns="0" rtlCol="0" anchor="t">
            <a:spAutoFit/>
          </a:bodyPr>
          <a:lstStyle/>
          <a:p>
            <a:pPr algn="ctr">
              <a:lnSpc>
                <a:spcPts val="2109"/>
              </a:lnSpc>
            </a:pPr>
            <a:r>
              <a:rPr lang="en-US" sz="1400">
                <a:solidFill>
                  <a:srgbClr val="030303"/>
                </a:solidFill>
                <a:latin typeface="Arial" panose="020B0604020202020204" pitchFamily="34" charset="0"/>
                <a:ea typeface="DIN Next LT Pro 1"/>
                <a:cs typeface="Arial" panose="020B0604020202020204" pitchFamily="34" charset="0"/>
                <a:sym typeface="DIN Next LT Pro 1"/>
              </a:rPr>
              <a:t>coderdojo.com</a:t>
            </a:r>
          </a:p>
        </p:txBody>
      </p:sp>
      <p:sp>
        <p:nvSpPr>
          <p:cNvPr id="77" name="TextBox 77"/>
          <p:cNvSpPr txBox="1"/>
          <p:nvPr/>
        </p:nvSpPr>
        <p:spPr>
          <a:xfrm>
            <a:off x="617492" y="9030849"/>
            <a:ext cx="3823953" cy="233205"/>
          </a:xfrm>
          <a:prstGeom prst="rect">
            <a:avLst/>
          </a:prstGeom>
        </p:spPr>
        <p:txBody>
          <a:bodyPr lIns="0" tIns="0" rIns="0" bIns="0" rtlCol="0" anchor="t">
            <a:spAutoFit/>
          </a:bodyPr>
          <a:lstStyle/>
          <a:p>
            <a:pPr algn="ctr">
              <a:lnSpc>
                <a:spcPts val="2012"/>
              </a:lnSpc>
            </a:pPr>
            <a:r>
              <a:rPr lang="en-US" sz="1400" dirty="0">
                <a:solidFill>
                  <a:srgbClr val="030303"/>
                </a:solidFill>
                <a:latin typeface="Arial" panose="020B0604020202020204" pitchFamily="34" charset="0"/>
                <a:ea typeface="DIN Next LT Pro 2"/>
                <a:cs typeface="Arial" panose="020B0604020202020204" pitchFamily="34" charset="0"/>
                <a:sym typeface="DIN Next LT Pro 2"/>
              </a:rPr>
              <a:t>Free coding clubs for kids to create and innovate</a:t>
            </a:r>
          </a:p>
        </p:txBody>
      </p:sp>
      <p:sp>
        <p:nvSpPr>
          <p:cNvPr id="78" name="TextBox 78"/>
          <p:cNvSpPr txBox="1"/>
          <p:nvPr/>
        </p:nvSpPr>
        <p:spPr>
          <a:xfrm>
            <a:off x="5031666" y="8605897"/>
            <a:ext cx="2435393" cy="245901"/>
          </a:xfrm>
          <a:prstGeom prst="rect">
            <a:avLst/>
          </a:prstGeom>
        </p:spPr>
        <p:txBody>
          <a:bodyPr lIns="0" tIns="0" rIns="0" bIns="0" rtlCol="0" anchor="t">
            <a:spAutoFit/>
          </a:bodyPr>
          <a:lstStyle/>
          <a:p>
            <a:pPr algn="ctr">
              <a:lnSpc>
                <a:spcPts val="2109"/>
              </a:lnSpc>
            </a:pPr>
            <a:r>
              <a:rPr lang="en-US" sz="1400">
                <a:solidFill>
                  <a:srgbClr val="030303"/>
                </a:solidFill>
                <a:latin typeface="Arial" panose="020B0604020202020204" pitchFamily="34" charset="0"/>
                <a:ea typeface="DIN Next LT Pro 1"/>
                <a:cs typeface="Arial" panose="020B0604020202020204" pitchFamily="34" charset="0"/>
                <a:sym typeface="DIN Next LT Pro 1"/>
              </a:rPr>
              <a:t>amazonfutureengineer.co.uk</a:t>
            </a:r>
          </a:p>
        </p:txBody>
      </p:sp>
      <p:sp>
        <p:nvSpPr>
          <p:cNvPr id="79" name="TextBox 79"/>
          <p:cNvSpPr txBox="1"/>
          <p:nvPr/>
        </p:nvSpPr>
        <p:spPr>
          <a:xfrm>
            <a:off x="5043399" y="8980016"/>
            <a:ext cx="3043388" cy="233205"/>
          </a:xfrm>
          <a:prstGeom prst="rect">
            <a:avLst/>
          </a:prstGeom>
        </p:spPr>
        <p:txBody>
          <a:bodyPr lIns="0" tIns="0" rIns="0" bIns="0" rtlCol="0" anchor="t">
            <a:spAutoFit/>
          </a:bodyPr>
          <a:lstStyle/>
          <a:p>
            <a:pPr algn="ctr">
              <a:lnSpc>
                <a:spcPts val="2012"/>
              </a:lnSpc>
            </a:pPr>
            <a:r>
              <a:rPr lang="en-US" sz="1400">
                <a:solidFill>
                  <a:srgbClr val="030303"/>
                </a:solidFill>
                <a:latin typeface="Arial" panose="020B0604020202020204" pitchFamily="34" charset="0"/>
                <a:ea typeface="DIN Next LT Pro 2"/>
                <a:cs typeface="Arial" panose="020B0604020202020204" pitchFamily="34" charset="0"/>
                <a:sym typeface="DIN Next LT Pro 2"/>
              </a:rPr>
              <a:t>Fun, engaging tools to learn and teach </a:t>
            </a:r>
          </a:p>
        </p:txBody>
      </p:sp>
      <p:sp>
        <p:nvSpPr>
          <p:cNvPr id="80" name="TextBox 80"/>
          <p:cNvSpPr txBox="1"/>
          <p:nvPr/>
        </p:nvSpPr>
        <p:spPr>
          <a:xfrm>
            <a:off x="9452670" y="8596372"/>
            <a:ext cx="998103" cy="245901"/>
          </a:xfrm>
          <a:prstGeom prst="rect">
            <a:avLst/>
          </a:prstGeom>
        </p:spPr>
        <p:txBody>
          <a:bodyPr lIns="0" tIns="0" rIns="0" bIns="0" rtlCol="0" anchor="t">
            <a:spAutoFit/>
          </a:bodyPr>
          <a:lstStyle/>
          <a:p>
            <a:pPr algn="ctr">
              <a:lnSpc>
                <a:spcPts val="2109"/>
              </a:lnSpc>
            </a:pPr>
            <a:r>
              <a:rPr lang="en-US" sz="1400">
                <a:solidFill>
                  <a:srgbClr val="030303"/>
                </a:solidFill>
                <a:latin typeface="Arial" panose="020B0604020202020204" pitchFamily="34" charset="0"/>
                <a:ea typeface="DIN Next LT Pro 1"/>
                <a:cs typeface="Arial" panose="020B0604020202020204" pitchFamily="34" charset="0"/>
                <a:sym typeface="DIN Next LT Pro 1"/>
              </a:rPr>
              <a:t>Tynker.com</a:t>
            </a:r>
          </a:p>
        </p:txBody>
      </p:sp>
      <p:sp>
        <p:nvSpPr>
          <p:cNvPr id="81" name="TextBox 81"/>
          <p:cNvSpPr txBox="1"/>
          <p:nvPr/>
        </p:nvSpPr>
        <p:spPr>
          <a:xfrm>
            <a:off x="9448848" y="8999066"/>
            <a:ext cx="3115509" cy="233205"/>
          </a:xfrm>
          <a:prstGeom prst="rect">
            <a:avLst/>
          </a:prstGeom>
        </p:spPr>
        <p:txBody>
          <a:bodyPr lIns="0" tIns="0" rIns="0" bIns="0" rtlCol="0" anchor="t">
            <a:spAutoFit/>
          </a:bodyPr>
          <a:lstStyle/>
          <a:p>
            <a:pPr algn="ctr">
              <a:lnSpc>
                <a:spcPts val="2012"/>
              </a:lnSpc>
            </a:pPr>
            <a:r>
              <a:rPr lang="en-US" sz="1400">
                <a:solidFill>
                  <a:srgbClr val="030303"/>
                </a:solidFill>
                <a:latin typeface="Arial" panose="020B0604020202020204" pitchFamily="34" charset="0"/>
                <a:ea typeface="DIN Next LT Pro 2"/>
                <a:cs typeface="Arial" panose="020B0604020202020204" pitchFamily="34" charset="0"/>
                <a:sym typeface="DIN Next LT Pro 2"/>
              </a:rPr>
              <a:t>Where kids code and create their future</a:t>
            </a:r>
          </a:p>
        </p:txBody>
      </p:sp>
      <p:sp>
        <p:nvSpPr>
          <p:cNvPr id="82" name="TextBox 82"/>
          <p:cNvSpPr txBox="1"/>
          <p:nvPr/>
        </p:nvSpPr>
        <p:spPr>
          <a:xfrm>
            <a:off x="13877376" y="5569633"/>
            <a:ext cx="1349062" cy="245901"/>
          </a:xfrm>
          <a:prstGeom prst="rect">
            <a:avLst/>
          </a:prstGeom>
        </p:spPr>
        <p:txBody>
          <a:bodyPr lIns="0" tIns="0" rIns="0" bIns="0" rtlCol="0" anchor="t">
            <a:spAutoFit/>
          </a:bodyPr>
          <a:lstStyle/>
          <a:p>
            <a:pPr algn="ctr">
              <a:lnSpc>
                <a:spcPts val="2109"/>
              </a:lnSpc>
            </a:pPr>
            <a:r>
              <a:rPr lang="en-US" sz="1400">
                <a:solidFill>
                  <a:srgbClr val="030303"/>
                </a:solidFill>
                <a:latin typeface="Arial" panose="020B0604020202020204" pitchFamily="34" charset="0"/>
                <a:ea typeface="DIN Next LT Pro 1"/>
                <a:cs typeface="Arial" panose="020B0604020202020204" pitchFamily="34" charset="0"/>
                <a:sym typeface="DIN Next LT Pro 1"/>
              </a:rPr>
              <a:t>crunchzilla.com</a:t>
            </a:r>
          </a:p>
        </p:txBody>
      </p:sp>
      <p:sp>
        <p:nvSpPr>
          <p:cNvPr id="83" name="TextBox 83"/>
          <p:cNvSpPr txBox="1"/>
          <p:nvPr/>
        </p:nvSpPr>
        <p:spPr>
          <a:xfrm>
            <a:off x="13877376" y="6023373"/>
            <a:ext cx="3550776" cy="233205"/>
          </a:xfrm>
          <a:prstGeom prst="rect">
            <a:avLst/>
          </a:prstGeom>
        </p:spPr>
        <p:txBody>
          <a:bodyPr lIns="0" tIns="0" rIns="0" bIns="0" rtlCol="0" anchor="t">
            <a:spAutoFit/>
          </a:bodyPr>
          <a:lstStyle/>
          <a:p>
            <a:pPr algn="ctr">
              <a:lnSpc>
                <a:spcPts val="2012"/>
              </a:lnSpc>
            </a:pPr>
            <a:r>
              <a:rPr lang="en-US" sz="1400">
                <a:solidFill>
                  <a:srgbClr val="030303"/>
                </a:solidFill>
                <a:latin typeface="Arial" panose="020B0604020202020204" pitchFamily="34" charset="0"/>
                <a:ea typeface="DIN Next LT Pro 2"/>
                <a:cs typeface="Arial" panose="020B0604020202020204" pitchFamily="34" charset="0"/>
                <a:sym typeface="DIN Next LT Pro 2"/>
              </a:rPr>
              <a:t>Master coding through interactive challenges</a:t>
            </a:r>
          </a:p>
        </p:txBody>
      </p:sp>
      <p:sp>
        <p:nvSpPr>
          <p:cNvPr id="84" name="TextBox 84"/>
          <p:cNvSpPr txBox="1"/>
          <p:nvPr/>
        </p:nvSpPr>
        <p:spPr>
          <a:xfrm>
            <a:off x="14424854" y="9207443"/>
            <a:ext cx="2653903" cy="258276"/>
          </a:xfrm>
          <a:prstGeom prst="rect">
            <a:avLst/>
          </a:prstGeom>
        </p:spPr>
        <p:txBody>
          <a:bodyPr lIns="0" tIns="0" rIns="0" bIns="0" rtlCol="0" anchor="t">
            <a:spAutoFit/>
          </a:bodyPr>
          <a:lstStyle/>
          <a:p>
            <a:pPr algn="ctr">
              <a:lnSpc>
                <a:spcPts val="2239"/>
              </a:lnSpc>
            </a:pPr>
            <a:r>
              <a:rPr lang="en-US" sz="1400" u="sng" dirty="0">
                <a:solidFill>
                  <a:schemeClr val="bg1"/>
                </a:solidFill>
                <a:latin typeface="Arial" panose="020B0604020202020204" pitchFamily="34" charset="0"/>
                <a:ea typeface="DIN Next LT Pro 2"/>
                <a:cs typeface="Arial" panose="020B0604020202020204" pitchFamily="34" charset="0"/>
                <a:sym typeface="DIN Next LT Pro 2"/>
                <a:hlinkClick r:id="rId16" tooltip="https://bit.ly/BCSdigitalcareer">
                  <a:extLst>
                    <a:ext uri="{A12FA001-AC4F-418D-AE19-62706E023703}">
                      <ahyp:hlinkClr xmlns:ahyp="http://schemas.microsoft.com/office/drawing/2018/hyperlinkcolor" val="tx"/>
                    </a:ext>
                  </a:extLst>
                </a:hlinkClick>
              </a:rPr>
              <a:t>https://bit.ly/BCSdigitalcareer</a:t>
            </a:r>
          </a:p>
        </p:txBody>
      </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7284617" y="4772827"/>
            <a:ext cx="3718765" cy="3718765"/>
          </a:xfrm>
          <a:custGeom>
            <a:avLst/>
            <a:gdLst/>
            <a:ahLst/>
            <a:cxnLst/>
            <a:rect l="l" t="t" r="r" b="b"/>
            <a:pathLst>
              <a:path w="3718765" h="3718765">
                <a:moveTo>
                  <a:pt x="0" y="0"/>
                </a:moveTo>
                <a:lnTo>
                  <a:pt x="3718766" y="0"/>
                </a:lnTo>
                <a:lnTo>
                  <a:pt x="3718766" y="3718766"/>
                </a:lnTo>
                <a:lnTo>
                  <a:pt x="0" y="371876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766130" y="7490409"/>
            <a:ext cx="1577865" cy="2002367"/>
          </a:xfrm>
          <a:custGeom>
            <a:avLst/>
            <a:gdLst/>
            <a:ahLst/>
            <a:cxnLst/>
            <a:rect l="l" t="t" r="r" b="b"/>
            <a:pathLst>
              <a:path w="1577865" h="2002367">
                <a:moveTo>
                  <a:pt x="0" y="0"/>
                </a:moveTo>
                <a:lnTo>
                  <a:pt x="1577866" y="0"/>
                </a:lnTo>
                <a:lnTo>
                  <a:pt x="1577866" y="2002367"/>
                </a:lnTo>
                <a:lnTo>
                  <a:pt x="0" y="200236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4" name="TextBox 4"/>
          <p:cNvSpPr txBox="1"/>
          <p:nvPr/>
        </p:nvSpPr>
        <p:spPr>
          <a:xfrm>
            <a:off x="2290419" y="685800"/>
            <a:ext cx="13707162" cy="4519827"/>
          </a:xfrm>
          <a:prstGeom prst="rect">
            <a:avLst/>
          </a:prstGeom>
        </p:spPr>
        <p:txBody>
          <a:bodyPr lIns="0" tIns="0" rIns="0" bIns="0" rtlCol="0" anchor="t">
            <a:spAutoFit/>
          </a:bodyPr>
          <a:lstStyle/>
          <a:p>
            <a:pPr algn="ctr">
              <a:lnSpc>
                <a:spcPts val="12116"/>
              </a:lnSpc>
            </a:pPr>
            <a:r>
              <a:rPr lang="en-US" sz="8654" dirty="0">
                <a:solidFill>
                  <a:srgbClr val="FFFFFF"/>
                </a:solidFill>
                <a:latin typeface="Arial" panose="020B0604020202020204" pitchFamily="34" charset="0"/>
                <a:ea typeface="DIN Next LT Pro 1"/>
                <a:cs typeface="Arial" panose="020B0604020202020204" pitchFamily="34" charset="0"/>
                <a:sym typeface="DIN Next LT Pro 1"/>
              </a:rPr>
              <a:t>So, who’s thinking </a:t>
            </a:r>
          </a:p>
          <a:p>
            <a:pPr algn="ctr">
              <a:lnSpc>
                <a:spcPts val="12116"/>
              </a:lnSpc>
            </a:pPr>
            <a:r>
              <a:rPr lang="en-US" sz="8654" dirty="0">
                <a:solidFill>
                  <a:srgbClr val="FFFFFF"/>
                </a:solidFill>
                <a:latin typeface="Arial" panose="020B0604020202020204" pitchFamily="34" charset="0"/>
                <a:ea typeface="DIN Next LT Pro 1"/>
                <a:cs typeface="Arial" panose="020B0604020202020204" pitchFamily="34" charset="0"/>
                <a:sym typeface="DIN Next LT Pro 1"/>
              </a:rPr>
              <a:t>about a</a:t>
            </a:r>
            <a:r>
              <a:rPr lang="en-US" sz="8654" dirty="0">
                <a:solidFill>
                  <a:srgbClr val="BCCF00"/>
                </a:solidFill>
                <a:latin typeface="Arial" panose="020B0604020202020204" pitchFamily="34" charset="0"/>
                <a:ea typeface="DIN Next LT Pro 1"/>
                <a:cs typeface="Arial" panose="020B0604020202020204" pitchFamily="34" charset="0"/>
                <a:sym typeface="DIN Next LT Pro 1"/>
              </a:rPr>
              <a:t> digital career?</a:t>
            </a:r>
          </a:p>
          <a:p>
            <a:pPr algn="ctr">
              <a:lnSpc>
                <a:spcPts val="12116"/>
              </a:lnSpc>
            </a:pPr>
            <a:endParaRPr lang="en-US" sz="8654" dirty="0">
              <a:solidFill>
                <a:srgbClr val="BCCF00"/>
              </a:solidFill>
              <a:latin typeface="Arial" panose="020B0604020202020204" pitchFamily="34" charset="0"/>
              <a:ea typeface="DIN Next LT Pro 1"/>
              <a:cs typeface="Arial" panose="020B0604020202020204" pitchFamily="34" charset="0"/>
              <a:sym typeface="DIN Next LT Pro 1"/>
            </a:endParaRPr>
          </a:p>
        </p:txBody>
      </p:sp>
      <p:sp>
        <p:nvSpPr>
          <p:cNvPr id="5" name="TextBox 5"/>
          <p:cNvSpPr txBox="1"/>
          <p:nvPr/>
        </p:nvSpPr>
        <p:spPr>
          <a:xfrm>
            <a:off x="6731446" y="8715679"/>
            <a:ext cx="5003353" cy="479170"/>
          </a:xfrm>
          <a:prstGeom prst="rect">
            <a:avLst/>
          </a:prstGeom>
        </p:spPr>
        <p:txBody>
          <a:bodyPr wrap="square" lIns="0" tIns="0" rIns="0" bIns="0" rtlCol="0" anchor="t">
            <a:spAutoFit/>
          </a:bodyPr>
          <a:lstStyle/>
          <a:p>
            <a:pPr algn="ctr">
              <a:lnSpc>
                <a:spcPts val="4072"/>
              </a:lnSpc>
            </a:pPr>
            <a:r>
              <a:rPr lang="en-US" sz="2908" u="sng" dirty="0">
                <a:solidFill>
                  <a:schemeClr val="bg1"/>
                </a:solidFill>
                <a:latin typeface="Arial" panose="020B0604020202020204" pitchFamily="34" charset="0"/>
                <a:ea typeface="DIN Next LT Pro 2"/>
                <a:cs typeface="Arial" panose="020B0604020202020204" pitchFamily="34" charset="0"/>
                <a:sym typeface="DIN Next LT Pro 2"/>
                <a:hlinkClick r:id="rId5" tooltip="https://bit.ly/BCSdigitalcareer">
                  <a:extLst>
                    <a:ext uri="{A12FA001-AC4F-418D-AE19-62706E023703}">
                      <ahyp:hlinkClr xmlns:ahyp="http://schemas.microsoft.com/office/drawing/2018/hyperlinkcolor" val="tx"/>
                    </a:ext>
                  </a:extLst>
                </a:hlinkClick>
              </a:rPr>
              <a:t>https://bit.ly/BCSdigitalcareer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6" name="TextBox 6"/>
          <p:cNvSpPr txBox="1"/>
          <p:nvPr/>
        </p:nvSpPr>
        <p:spPr>
          <a:xfrm>
            <a:off x="1028700" y="605785"/>
            <a:ext cx="15264622" cy="1340110"/>
          </a:xfrm>
          <a:prstGeom prst="rect">
            <a:avLst/>
          </a:prstGeom>
        </p:spPr>
        <p:txBody>
          <a:bodyPr lIns="0" tIns="0" rIns="0" bIns="0" rtlCol="0" anchor="t">
            <a:spAutoFit/>
          </a:bodyPr>
          <a:lstStyle/>
          <a:p>
            <a:pPr algn="l">
              <a:lnSpc>
                <a:spcPts val="11200"/>
              </a:lnSpc>
            </a:pPr>
            <a:r>
              <a:rPr lang="en-US" sz="8000" dirty="0">
                <a:solidFill>
                  <a:srgbClr val="FFFFFF"/>
                </a:solidFill>
                <a:latin typeface="Arial" panose="020B0604020202020204" pitchFamily="34" charset="0"/>
                <a:ea typeface="DIN Next LT Pro 1"/>
                <a:cs typeface="Arial" panose="020B0604020202020204" pitchFamily="34" charset="0"/>
                <a:sym typeface="DIN Next LT Pro 1"/>
              </a:rPr>
              <a:t>What is </a:t>
            </a:r>
            <a:r>
              <a:rPr lang="en-US" sz="8000" dirty="0">
                <a:solidFill>
                  <a:srgbClr val="BCCF00"/>
                </a:solidFill>
                <a:latin typeface="Arial" panose="020B0604020202020204" pitchFamily="34" charset="0"/>
                <a:ea typeface="DIN Next LT Pro 1"/>
                <a:cs typeface="Arial" panose="020B0604020202020204" pitchFamily="34" charset="0"/>
                <a:sym typeface="DIN Next LT Pro 1"/>
              </a:rPr>
              <a:t>computing anyway?</a:t>
            </a:r>
          </a:p>
        </p:txBody>
      </p:sp>
      <p:grpSp>
        <p:nvGrpSpPr>
          <p:cNvPr id="7" name="Group 7"/>
          <p:cNvGrpSpPr/>
          <p:nvPr/>
        </p:nvGrpSpPr>
        <p:grpSpPr>
          <a:xfrm>
            <a:off x="1370187" y="4872507"/>
            <a:ext cx="3817292" cy="1285116"/>
            <a:chOff x="0" y="0"/>
            <a:chExt cx="1335548" cy="449621"/>
          </a:xfrm>
        </p:grpSpPr>
        <p:sp>
          <p:nvSpPr>
            <p:cNvPr id="8" name="Freeform 8"/>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9" name="TextBox 9"/>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10" name="TextBox 10"/>
          <p:cNvSpPr txBox="1"/>
          <p:nvPr/>
        </p:nvSpPr>
        <p:spPr>
          <a:xfrm>
            <a:off x="1295400" y="5206454"/>
            <a:ext cx="3817292" cy="597087"/>
          </a:xfrm>
          <a:prstGeom prst="rect">
            <a:avLst/>
          </a:prstGeom>
        </p:spPr>
        <p:txBody>
          <a:bodyPr lIns="0" tIns="0" rIns="0" bIns="0" rtlCol="0" anchor="t">
            <a:spAutoFit/>
          </a:bodyPr>
          <a:lstStyle/>
          <a:p>
            <a:pPr algn="ctr">
              <a:lnSpc>
                <a:spcPts val="5109"/>
              </a:lnSpc>
            </a:pPr>
            <a:r>
              <a:rPr lang="en-US" sz="3649" dirty="0">
                <a:solidFill>
                  <a:srgbClr val="030303"/>
                </a:solidFill>
                <a:latin typeface="Arial" panose="020B0604020202020204" pitchFamily="34" charset="0"/>
                <a:ea typeface="DIN Next LT Pro 2"/>
                <a:cs typeface="Arial" panose="020B0604020202020204" pitchFamily="34" charset="0"/>
                <a:sym typeface="DIN Next LT Pro 2"/>
              </a:rPr>
              <a:t>Programming</a:t>
            </a:r>
          </a:p>
        </p:txBody>
      </p:sp>
      <p:grpSp>
        <p:nvGrpSpPr>
          <p:cNvPr id="11" name="Group 11"/>
          <p:cNvGrpSpPr/>
          <p:nvPr/>
        </p:nvGrpSpPr>
        <p:grpSpPr>
          <a:xfrm>
            <a:off x="1397010" y="6587416"/>
            <a:ext cx="3817292" cy="1285116"/>
            <a:chOff x="0" y="0"/>
            <a:chExt cx="1335548" cy="449621"/>
          </a:xfrm>
        </p:grpSpPr>
        <p:sp>
          <p:nvSpPr>
            <p:cNvPr id="12" name="Freeform 12"/>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13" name="TextBox 13"/>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14" name="TextBox 14"/>
          <p:cNvSpPr txBox="1"/>
          <p:nvPr/>
        </p:nvSpPr>
        <p:spPr>
          <a:xfrm>
            <a:off x="1358910" y="6896100"/>
            <a:ext cx="3817292" cy="597087"/>
          </a:xfrm>
          <a:prstGeom prst="rect">
            <a:avLst/>
          </a:prstGeom>
        </p:spPr>
        <p:txBody>
          <a:bodyPr lIns="0" tIns="0" rIns="0" bIns="0" rtlCol="0" anchor="t">
            <a:spAutoFit/>
          </a:bodyPr>
          <a:lstStyle/>
          <a:p>
            <a:pPr algn="ctr">
              <a:lnSpc>
                <a:spcPts val="5109"/>
              </a:lnSpc>
            </a:pPr>
            <a:r>
              <a:rPr lang="en-US" sz="3649" dirty="0">
                <a:solidFill>
                  <a:srgbClr val="030303"/>
                </a:solidFill>
                <a:latin typeface="Arial" panose="020B0604020202020204" pitchFamily="34" charset="0"/>
                <a:ea typeface="DIN Next LT Pro 2"/>
                <a:cs typeface="Arial" panose="020B0604020202020204" pitchFamily="34" charset="0"/>
                <a:sym typeface="DIN Next LT Pro 2"/>
              </a:rPr>
              <a:t>Software</a:t>
            </a:r>
          </a:p>
        </p:txBody>
      </p:sp>
      <p:grpSp>
        <p:nvGrpSpPr>
          <p:cNvPr id="15" name="Group 15"/>
          <p:cNvGrpSpPr/>
          <p:nvPr/>
        </p:nvGrpSpPr>
        <p:grpSpPr>
          <a:xfrm>
            <a:off x="1397010" y="8301157"/>
            <a:ext cx="3817292" cy="1285116"/>
            <a:chOff x="0" y="0"/>
            <a:chExt cx="1335548" cy="449621"/>
          </a:xfrm>
        </p:grpSpPr>
        <p:sp>
          <p:nvSpPr>
            <p:cNvPr id="16" name="Freeform 16"/>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17" name="TextBox 17"/>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18" name="TextBox 18"/>
          <p:cNvSpPr txBox="1"/>
          <p:nvPr/>
        </p:nvSpPr>
        <p:spPr>
          <a:xfrm>
            <a:off x="1397010" y="8645839"/>
            <a:ext cx="3817292" cy="597087"/>
          </a:xfrm>
          <a:prstGeom prst="rect">
            <a:avLst/>
          </a:prstGeom>
        </p:spPr>
        <p:txBody>
          <a:bodyPr lIns="0" tIns="0" rIns="0" bIns="0" rtlCol="0" anchor="t">
            <a:spAutoFit/>
          </a:bodyPr>
          <a:lstStyle/>
          <a:p>
            <a:pPr algn="ctr">
              <a:lnSpc>
                <a:spcPts val="5109"/>
              </a:lnSpc>
            </a:pPr>
            <a:r>
              <a:rPr lang="en-US" sz="3649" dirty="0">
                <a:solidFill>
                  <a:srgbClr val="030303"/>
                </a:solidFill>
                <a:latin typeface="Arial" panose="020B0604020202020204" pitchFamily="34" charset="0"/>
                <a:ea typeface="DIN Next LT Pro 2"/>
                <a:cs typeface="Arial" panose="020B0604020202020204" pitchFamily="34" charset="0"/>
                <a:sym typeface="DIN Next LT Pro 2"/>
              </a:rPr>
              <a:t>Cyber security</a:t>
            </a:r>
          </a:p>
        </p:txBody>
      </p:sp>
      <p:grpSp>
        <p:nvGrpSpPr>
          <p:cNvPr id="19" name="Group 19"/>
          <p:cNvGrpSpPr/>
          <p:nvPr/>
        </p:nvGrpSpPr>
        <p:grpSpPr>
          <a:xfrm>
            <a:off x="7221943" y="4873091"/>
            <a:ext cx="3817292" cy="1285116"/>
            <a:chOff x="0" y="0"/>
            <a:chExt cx="1335548" cy="449621"/>
          </a:xfrm>
        </p:grpSpPr>
        <p:sp>
          <p:nvSpPr>
            <p:cNvPr id="20" name="Freeform 20"/>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21" name="TextBox 21"/>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22" name="TextBox 22"/>
          <p:cNvSpPr txBox="1"/>
          <p:nvPr/>
        </p:nvSpPr>
        <p:spPr>
          <a:xfrm>
            <a:off x="7147156" y="5207039"/>
            <a:ext cx="3817292" cy="597087"/>
          </a:xfrm>
          <a:prstGeom prst="rect">
            <a:avLst/>
          </a:prstGeom>
        </p:spPr>
        <p:txBody>
          <a:bodyPr lIns="0" tIns="0" rIns="0" bIns="0" rtlCol="0" anchor="t">
            <a:spAutoFit/>
          </a:bodyPr>
          <a:lstStyle/>
          <a:p>
            <a:pPr algn="ctr">
              <a:lnSpc>
                <a:spcPts val="5109"/>
              </a:lnSpc>
            </a:pPr>
            <a:r>
              <a:rPr lang="en-US" sz="3649" dirty="0">
                <a:solidFill>
                  <a:srgbClr val="030303"/>
                </a:solidFill>
                <a:latin typeface="Arial" panose="020B0604020202020204" pitchFamily="34" charset="0"/>
                <a:ea typeface="DIN Next LT Pro 2"/>
                <a:cs typeface="Arial" panose="020B0604020202020204" pitchFamily="34" charset="0"/>
                <a:sym typeface="DIN Next LT Pro 2"/>
              </a:rPr>
              <a:t>Coding</a:t>
            </a:r>
          </a:p>
        </p:txBody>
      </p:sp>
      <p:grpSp>
        <p:nvGrpSpPr>
          <p:cNvPr id="23" name="Group 23"/>
          <p:cNvGrpSpPr/>
          <p:nvPr/>
        </p:nvGrpSpPr>
        <p:grpSpPr>
          <a:xfrm>
            <a:off x="7248765" y="6588000"/>
            <a:ext cx="3817292" cy="1285116"/>
            <a:chOff x="0" y="0"/>
            <a:chExt cx="1335548" cy="449621"/>
          </a:xfrm>
        </p:grpSpPr>
        <p:sp>
          <p:nvSpPr>
            <p:cNvPr id="24" name="Freeform 24"/>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25" name="TextBox 25"/>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26" name="TextBox 26"/>
          <p:cNvSpPr txBox="1"/>
          <p:nvPr/>
        </p:nvSpPr>
        <p:spPr>
          <a:xfrm>
            <a:off x="7256632" y="6881035"/>
            <a:ext cx="3817292" cy="597087"/>
          </a:xfrm>
          <a:prstGeom prst="rect">
            <a:avLst/>
          </a:prstGeom>
        </p:spPr>
        <p:txBody>
          <a:bodyPr lIns="0" tIns="0" rIns="0" bIns="0" rtlCol="0" anchor="t">
            <a:spAutoFit/>
          </a:bodyPr>
          <a:lstStyle/>
          <a:p>
            <a:pPr algn="ctr">
              <a:lnSpc>
                <a:spcPts val="5109"/>
              </a:lnSpc>
            </a:pPr>
            <a:r>
              <a:rPr lang="en-US" sz="3649" dirty="0">
                <a:solidFill>
                  <a:srgbClr val="030303"/>
                </a:solidFill>
                <a:latin typeface="Arial" panose="020B0604020202020204" pitchFamily="34" charset="0"/>
                <a:ea typeface="DIN Next LT Pro 2"/>
                <a:cs typeface="Arial" panose="020B0604020202020204" pitchFamily="34" charset="0"/>
                <a:sym typeface="DIN Next LT Pro 2"/>
              </a:rPr>
              <a:t>Hardware</a:t>
            </a:r>
          </a:p>
        </p:txBody>
      </p:sp>
      <p:grpSp>
        <p:nvGrpSpPr>
          <p:cNvPr id="27" name="Group 27"/>
          <p:cNvGrpSpPr/>
          <p:nvPr/>
        </p:nvGrpSpPr>
        <p:grpSpPr>
          <a:xfrm>
            <a:off x="7248765" y="8301741"/>
            <a:ext cx="3817292" cy="1285116"/>
            <a:chOff x="0" y="0"/>
            <a:chExt cx="1335548" cy="449621"/>
          </a:xfrm>
        </p:grpSpPr>
        <p:sp>
          <p:nvSpPr>
            <p:cNvPr id="28" name="Freeform 28"/>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29" name="TextBox 29"/>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30" name="TextBox 30"/>
          <p:cNvSpPr txBox="1"/>
          <p:nvPr/>
        </p:nvSpPr>
        <p:spPr>
          <a:xfrm>
            <a:off x="7248765" y="8646424"/>
            <a:ext cx="3817292" cy="597087"/>
          </a:xfrm>
          <a:prstGeom prst="rect">
            <a:avLst/>
          </a:prstGeom>
        </p:spPr>
        <p:txBody>
          <a:bodyPr lIns="0" tIns="0" rIns="0" bIns="0" rtlCol="0" anchor="t">
            <a:spAutoFit/>
          </a:bodyPr>
          <a:lstStyle/>
          <a:p>
            <a:pPr algn="ctr">
              <a:lnSpc>
                <a:spcPts val="5109"/>
              </a:lnSpc>
            </a:pPr>
            <a:r>
              <a:rPr lang="en-US" sz="3649" dirty="0">
                <a:solidFill>
                  <a:srgbClr val="030303"/>
                </a:solidFill>
                <a:latin typeface="Arial" panose="020B0604020202020204" pitchFamily="34" charset="0"/>
                <a:ea typeface="DIN Next LT Pro 2"/>
                <a:cs typeface="Arial" panose="020B0604020202020204" pitchFamily="34" charset="0"/>
                <a:sym typeface="DIN Next LT Pro 2"/>
              </a:rPr>
              <a:t>Data</a:t>
            </a:r>
          </a:p>
        </p:txBody>
      </p:sp>
      <p:grpSp>
        <p:nvGrpSpPr>
          <p:cNvPr id="31" name="Group 31"/>
          <p:cNvGrpSpPr/>
          <p:nvPr/>
        </p:nvGrpSpPr>
        <p:grpSpPr>
          <a:xfrm>
            <a:off x="13415185" y="4873675"/>
            <a:ext cx="3817292" cy="1285116"/>
            <a:chOff x="0" y="0"/>
            <a:chExt cx="1335548" cy="449621"/>
          </a:xfrm>
        </p:grpSpPr>
        <p:sp>
          <p:nvSpPr>
            <p:cNvPr id="32" name="Freeform 32"/>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33" name="TextBox 33"/>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34" name="TextBox 34"/>
          <p:cNvSpPr txBox="1"/>
          <p:nvPr/>
        </p:nvSpPr>
        <p:spPr>
          <a:xfrm>
            <a:off x="13340398" y="5207623"/>
            <a:ext cx="3817292" cy="597087"/>
          </a:xfrm>
          <a:prstGeom prst="rect">
            <a:avLst/>
          </a:prstGeom>
        </p:spPr>
        <p:txBody>
          <a:bodyPr lIns="0" tIns="0" rIns="0" bIns="0" rtlCol="0" anchor="t">
            <a:spAutoFit/>
          </a:bodyPr>
          <a:lstStyle/>
          <a:p>
            <a:pPr algn="ctr">
              <a:lnSpc>
                <a:spcPts val="5109"/>
              </a:lnSpc>
            </a:pPr>
            <a:r>
              <a:rPr lang="en-US" sz="3649" dirty="0">
                <a:solidFill>
                  <a:srgbClr val="030303"/>
                </a:solidFill>
                <a:latin typeface="Arial" panose="020B0604020202020204" pitchFamily="34" charset="0"/>
                <a:ea typeface="DIN Next LT Pro 2"/>
                <a:cs typeface="Arial" panose="020B0604020202020204" pitchFamily="34" charset="0"/>
                <a:sym typeface="DIN Next LT Pro 2"/>
              </a:rPr>
              <a:t>AI</a:t>
            </a:r>
          </a:p>
        </p:txBody>
      </p:sp>
      <p:grpSp>
        <p:nvGrpSpPr>
          <p:cNvPr id="35" name="Group 35"/>
          <p:cNvGrpSpPr/>
          <p:nvPr/>
        </p:nvGrpSpPr>
        <p:grpSpPr>
          <a:xfrm>
            <a:off x="13442008" y="6588585"/>
            <a:ext cx="3817292" cy="1285116"/>
            <a:chOff x="0" y="0"/>
            <a:chExt cx="1335548" cy="449621"/>
          </a:xfrm>
        </p:grpSpPr>
        <p:sp>
          <p:nvSpPr>
            <p:cNvPr id="36" name="Freeform 36"/>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37" name="TextBox 37"/>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38" name="TextBox 38"/>
          <p:cNvSpPr txBox="1"/>
          <p:nvPr/>
        </p:nvSpPr>
        <p:spPr>
          <a:xfrm>
            <a:off x="13403908" y="6917207"/>
            <a:ext cx="3817292" cy="597087"/>
          </a:xfrm>
          <a:prstGeom prst="rect">
            <a:avLst/>
          </a:prstGeom>
        </p:spPr>
        <p:txBody>
          <a:bodyPr lIns="0" tIns="0" rIns="0" bIns="0" rtlCol="0" anchor="t">
            <a:spAutoFit/>
          </a:bodyPr>
          <a:lstStyle/>
          <a:p>
            <a:pPr algn="ctr">
              <a:lnSpc>
                <a:spcPts val="5109"/>
              </a:lnSpc>
            </a:pPr>
            <a:r>
              <a:rPr lang="en-US" sz="3649" dirty="0">
                <a:solidFill>
                  <a:srgbClr val="030303"/>
                </a:solidFill>
                <a:latin typeface="Arial" panose="020B0604020202020204" pitchFamily="34" charset="0"/>
                <a:ea typeface="DIN Next LT Pro 2"/>
                <a:cs typeface="Arial" panose="020B0604020202020204" pitchFamily="34" charset="0"/>
                <a:sym typeface="DIN Next LT Pro 2"/>
              </a:rPr>
              <a:t>Networks</a:t>
            </a:r>
          </a:p>
        </p:txBody>
      </p:sp>
      <p:grpSp>
        <p:nvGrpSpPr>
          <p:cNvPr id="39" name="Group 39"/>
          <p:cNvGrpSpPr/>
          <p:nvPr/>
        </p:nvGrpSpPr>
        <p:grpSpPr>
          <a:xfrm>
            <a:off x="13442008" y="8302326"/>
            <a:ext cx="3817292" cy="1285116"/>
            <a:chOff x="0" y="0"/>
            <a:chExt cx="1335548" cy="449621"/>
          </a:xfrm>
        </p:grpSpPr>
        <p:sp>
          <p:nvSpPr>
            <p:cNvPr id="40" name="Freeform 40"/>
            <p:cNvSpPr/>
            <p:nvPr/>
          </p:nvSpPr>
          <p:spPr>
            <a:xfrm>
              <a:off x="0" y="0"/>
              <a:ext cx="1335548" cy="449621"/>
            </a:xfrm>
            <a:custGeom>
              <a:avLst/>
              <a:gdLst/>
              <a:ahLst/>
              <a:cxnLst/>
              <a:rect l="l" t="t" r="r" b="b"/>
              <a:pathLst>
                <a:path w="1335548" h="449621">
                  <a:moveTo>
                    <a:pt x="103434" y="0"/>
                  </a:moveTo>
                  <a:lnTo>
                    <a:pt x="1232114" y="0"/>
                  </a:lnTo>
                  <a:cubicBezTo>
                    <a:pt x="1289239" y="0"/>
                    <a:pt x="1335548" y="46309"/>
                    <a:pt x="1335548" y="103434"/>
                  </a:cubicBezTo>
                  <a:lnTo>
                    <a:pt x="1335548" y="346187"/>
                  </a:lnTo>
                  <a:cubicBezTo>
                    <a:pt x="1335548" y="373619"/>
                    <a:pt x="1324650" y="399928"/>
                    <a:pt x="1305253" y="419326"/>
                  </a:cubicBezTo>
                  <a:cubicBezTo>
                    <a:pt x="1285855" y="438723"/>
                    <a:pt x="1259546" y="449621"/>
                    <a:pt x="1232114" y="449621"/>
                  </a:cubicBezTo>
                  <a:lnTo>
                    <a:pt x="103434" y="449621"/>
                  </a:lnTo>
                  <a:cubicBezTo>
                    <a:pt x="76002" y="449621"/>
                    <a:pt x="49693" y="438723"/>
                    <a:pt x="30295" y="419326"/>
                  </a:cubicBezTo>
                  <a:cubicBezTo>
                    <a:pt x="10897" y="399928"/>
                    <a:pt x="0" y="373619"/>
                    <a:pt x="0" y="346187"/>
                  </a:cubicBezTo>
                  <a:lnTo>
                    <a:pt x="0" y="103434"/>
                  </a:lnTo>
                  <a:cubicBezTo>
                    <a:pt x="0" y="76002"/>
                    <a:pt x="10897" y="49693"/>
                    <a:pt x="30295" y="30295"/>
                  </a:cubicBezTo>
                  <a:cubicBezTo>
                    <a:pt x="49693" y="10897"/>
                    <a:pt x="76002" y="0"/>
                    <a:pt x="103434" y="0"/>
                  </a:cubicBezTo>
                  <a:close/>
                </a:path>
              </a:pathLst>
            </a:custGeom>
            <a:solidFill>
              <a:srgbClr val="FFFFFF"/>
            </a:solidFill>
          </p:spPr>
          <p:txBody>
            <a:bodyPr/>
            <a:lstStyle/>
            <a:p>
              <a:endParaRPr lang="en-GB"/>
            </a:p>
          </p:txBody>
        </p:sp>
        <p:sp>
          <p:nvSpPr>
            <p:cNvPr id="41" name="TextBox 41"/>
            <p:cNvSpPr txBox="1"/>
            <p:nvPr/>
          </p:nvSpPr>
          <p:spPr>
            <a:xfrm>
              <a:off x="0" y="-9525"/>
              <a:ext cx="1335548" cy="459146"/>
            </a:xfrm>
            <a:prstGeom prst="rect">
              <a:avLst/>
            </a:prstGeom>
          </p:spPr>
          <p:txBody>
            <a:bodyPr lIns="50800" tIns="50800" rIns="50800" bIns="50800" rtlCol="0" anchor="ctr"/>
            <a:lstStyle/>
            <a:p>
              <a:pPr algn="ctr">
                <a:lnSpc>
                  <a:spcPts val="3120"/>
                </a:lnSpc>
              </a:pPr>
              <a:endParaRPr/>
            </a:p>
          </p:txBody>
        </p:sp>
      </p:grpSp>
      <p:sp>
        <p:nvSpPr>
          <p:cNvPr id="42" name="TextBox 42"/>
          <p:cNvSpPr txBox="1"/>
          <p:nvPr/>
        </p:nvSpPr>
        <p:spPr>
          <a:xfrm>
            <a:off x="13411200" y="8636623"/>
            <a:ext cx="3817292" cy="597087"/>
          </a:xfrm>
          <a:prstGeom prst="rect">
            <a:avLst/>
          </a:prstGeom>
        </p:spPr>
        <p:txBody>
          <a:bodyPr lIns="0" tIns="0" rIns="0" bIns="0" rtlCol="0" anchor="t">
            <a:spAutoFit/>
          </a:bodyPr>
          <a:lstStyle/>
          <a:p>
            <a:pPr algn="ctr">
              <a:lnSpc>
                <a:spcPts val="5109"/>
              </a:lnSpc>
            </a:pPr>
            <a:r>
              <a:rPr lang="en-US" sz="3649" dirty="0">
                <a:solidFill>
                  <a:srgbClr val="030303"/>
                </a:solidFill>
                <a:latin typeface="Arial" panose="020B0604020202020204" pitchFamily="34" charset="0"/>
                <a:ea typeface="DIN Next LT Pro 2"/>
                <a:cs typeface="Arial" panose="020B0604020202020204" pitchFamily="34" charset="0"/>
                <a:sym typeface="DIN Next LT Pro 2"/>
              </a:rPr>
              <a:t>Algorithms</a:t>
            </a:r>
          </a:p>
        </p:txBody>
      </p:sp>
      <p:pic>
        <p:nvPicPr>
          <p:cNvPr id="46" name="Picture 45" descr="A white line with green dots around a person's head&#10;&#10;Description automatically generated">
            <a:extLst>
              <a:ext uri="{FF2B5EF4-FFF2-40B4-BE49-F238E27FC236}">
                <a16:creationId xmlns:a16="http://schemas.microsoft.com/office/drawing/2014/main" id="{36782585-D57E-7D91-3D16-56AB187188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35363" y="2386074"/>
            <a:ext cx="2030582" cy="2030582"/>
          </a:xfrm>
          <a:prstGeom prst="rect">
            <a:avLst/>
          </a:prstGeom>
        </p:spPr>
      </p:pic>
      <p:pic>
        <p:nvPicPr>
          <p:cNvPr id="48" name="Picture 47" descr="A white line with green dots and a graph&#10;&#10;Description automatically generated">
            <a:extLst>
              <a:ext uri="{FF2B5EF4-FFF2-40B4-BE49-F238E27FC236}">
                <a16:creationId xmlns:a16="http://schemas.microsoft.com/office/drawing/2014/main" id="{C29AA1EB-FAEB-091B-0D31-8153F1E332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5591" y="2302449"/>
            <a:ext cx="1994678" cy="1994678"/>
          </a:xfrm>
          <a:prstGeom prst="rect">
            <a:avLst/>
          </a:prstGeom>
        </p:spPr>
      </p:pic>
      <p:pic>
        <p:nvPicPr>
          <p:cNvPr id="50" name="Picture 49" descr="A white line drawing of a computer with a magnifying glass&#10;&#10;Description automatically generated">
            <a:extLst>
              <a:ext uri="{FF2B5EF4-FFF2-40B4-BE49-F238E27FC236}">
                <a16:creationId xmlns:a16="http://schemas.microsoft.com/office/drawing/2014/main" id="{C5BA06F3-3A5E-99DB-3EE7-D3C3122397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75628" y="2303355"/>
            <a:ext cx="2384225" cy="2384225"/>
          </a:xfrm>
          <a:prstGeom prst="rect">
            <a:avLst/>
          </a:prstGeom>
        </p:spPr>
      </p:pic>
      <p:pic>
        <p:nvPicPr>
          <p:cNvPr id="52" name="Picture 51" descr="A black and white lock with a green keyhole&#10;&#10;Description automatically generated">
            <a:extLst>
              <a:ext uri="{FF2B5EF4-FFF2-40B4-BE49-F238E27FC236}">
                <a16:creationId xmlns:a16="http://schemas.microsoft.com/office/drawing/2014/main" id="{70293DFC-8660-31E8-BAC0-7002B59A43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15600" y="2266545"/>
            <a:ext cx="2030582" cy="20305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Effect transition="in" filter="fade">
                                      <p:cBhvr>
                                        <p:cTn id="45" dur="500"/>
                                        <p:tgtEl>
                                          <p:spTgt spid="34"/>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animEffect transition="in" filter="fade">
                                      <p:cBhvr>
                                        <p:cTn id="51" dur="500"/>
                                        <p:tgtEl>
                                          <p:spTgt spid="38"/>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42">
                                            <p:txEl>
                                              <p:pRg st="0" end="0"/>
                                            </p:txEl>
                                          </p:spTgt>
                                        </p:tgtEl>
                                        <p:attrNameLst>
                                          <p:attrName>style.visibility</p:attrName>
                                        </p:attrNameLst>
                                      </p:cBhvr>
                                      <p:to>
                                        <p:strVal val="visible"/>
                                      </p:to>
                                    </p:set>
                                    <p:anim calcmode="lin" valueType="num">
                                      <p:cBhvr>
                                        <p:cTn id="55"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42">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22" grpId="0"/>
      <p:bldP spid="26" grpId="0"/>
      <p:bldP spid="30" grpId="0"/>
      <p:bldP spid="34"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80149"/>
            <a:ext cx="2623185" cy="262318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4" name="Group 4"/>
          <p:cNvGrpSpPr/>
          <p:nvPr/>
        </p:nvGrpSpPr>
        <p:grpSpPr>
          <a:xfrm>
            <a:off x="3115968" y="5765496"/>
            <a:ext cx="3948886" cy="394888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print">
                <a:extLst>
                  <a:ext uri="{28A0092B-C50C-407E-A947-70E740481C1C}">
                    <a14:useLocalDpi xmlns:a14="http://schemas.microsoft.com/office/drawing/2010/main"/>
                  </a:ext>
                </a:extLst>
              </a:blip>
              <a:stretch>
                <a:fillRect/>
              </a:stretch>
            </a:blipFill>
            <a:ln w="38100" cap="sq">
              <a:solidFill>
                <a:srgbClr val="000000"/>
              </a:solidFill>
              <a:prstDash val="solid"/>
              <a:miter/>
            </a:ln>
          </p:spPr>
          <p:txBody>
            <a:bodyPr/>
            <a:lstStyle/>
            <a:p>
              <a:endParaRPr lang="en-GB"/>
            </a:p>
          </p:txBody>
        </p:sp>
      </p:grpSp>
      <p:grpSp>
        <p:nvGrpSpPr>
          <p:cNvPr id="6" name="Group 6"/>
          <p:cNvGrpSpPr/>
          <p:nvPr/>
        </p:nvGrpSpPr>
        <p:grpSpPr>
          <a:xfrm>
            <a:off x="9519718" y="5568504"/>
            <a:ext cx="4145879" cy="414587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8" name="Group 8"/>
          <p:cNvGrpSpPr/>
          <p:nvPr/>
        </p:nvGrpSpPr>
        <p:grpSpPr>
          <a:xfrm>
            <a:off x="9144000" y="328473"/>
            <a:ext cx="3773452" cy="377345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0" name="Group 10"/>
          <p:cNvGrpSpPr/>
          <p:nvPr/>
        </p:nvGrpSpPr>
        <p:grpSpPr>
          <a:xfrm>
            <a:off x="7064855" y="3642672"/>
            <a:ext cx="2454863" cy="245486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2" name="Group 12"/>
          <p:cNvGrpSpPr/>
          <p:nvPr/>
        </p:nvGrpSpPr>
        <p:grpSpPr>
          <a:xfrm>
            <a:off x="738663" y="4369725"/>
            <a:ext cx="2377305" cy="237730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4" name="Group 14"/>
          <p:cNvGrpSpPr/>
          <p:nvPr/>
        </p:nvGrpSpPr>
        <p:grpSpPr>
          <a:xfrm>
            <a:off x="14470675" y="4870103"/>
            <a:ext cx="3249245" cy="324924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cstate="email">
                <a:extLst>
                  <a:ext uri="{28A0092B-C50C-407E-A947-70E740481C1C}">
                    <a14:useLocalDpi xmlns:a14="http://schemas.microsoft.com/office/drawing/2010/main"/>
                  </a:ext>
                </a:extLst>
              </a:blip>
              <a:stretch>
                <a:fillRect/>
              </a:stretch>
            </a:blipFill>
            <a:ln w="9525" cap="sq">
              <a:solidFill>
                <a:srgbClr val="575757"/>
              </a:solidFill>
              <a:prstDash val="solid"/>
              <a:miter/>
            </a:ln>
          </p:spPr>
          <p:txBody>
            <a:bodyPr/>
            <a:lstStyle/>
            <a:p>
              <a:endParaRPr lang="en-GB"/>
            </a:p>
          </p:txBody>
        </p:sp>
      </p:grpSp>
      <p:grpSp>
        <p:nvGrpSpPr>
          <p:cNvPr id="16" name="Group 16"/>
          <p:cNvGrpSpPr/>
          <p:nvPr/>
        </p:nvGrpSpPr>
        <p:grpSpPr>
          <a:xfrm>
            <a:off x="14258226" y="997494"/>
            <a:ext cx="2305840" cy="230584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8" name="Group 18"/>
          <p:cNvGrpSpPr/>
          <p:nvPr/>
        </p:nvGrpSpPr>
        <p:grpSpPr>
          <a:xfrm>
            <a:off x="4343250" y="766841"/>
            <a:ext cx="3104431" cy="310443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cstate="email">
                <a:extLst>
                  <a:ext uri="{28A0092B-C50C-407E-A947-70E740481C1C}">
                    <a14:useLocalDpi xmlns:a14="http://schemas.microsoft.com/office/drawing/2010/main"/>
                  </a:ext>
                </a:extLst>
              </a:blip>
              <a:stretch>
                <a:fillRect/>
              </a:stretch>
            </a:blipFill>
            <a:ln w="9525" cap="sq">
              <a:solidFill>
                <a:srgbClr val="706F6F"/>
              </a:solidFill>
              <a:prstDash val="solid"/>
              <a:miter/>
            </a:ln>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12382152" y="0"/>
            <a:ext cx="5925851"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flipV="1">
            <a:off x="0" y="1137917"/>
            <a:ext cx="9655440" cy="2071291"/>
          </a:xfrm>
          <a:custGeom>
            <a:avLst/>
            <a:gdLst/>
            <a:ahLst/>
            <a:cxnLst/>
            <a:rect l="l" t="t" r="r" b="b"/>
            <a:pathLst>
              <a:path w="10443485" h="2071291">
                <a:moveTo>
                  <a:pt x="0" y="2071292"/>
                </a:moveTo>
                <a:lnTo>
                  <a:pt x="10443486" y="2071292"/>
                </a:lnTo>
                <a:lnTo>
                  <a:pt x="10443486" y="0"/>
                </a:lnTo>
                <a:lnTo>
                  <a:pt x="0" y="0"/>
                </a:lnTo>
                <a:lnTo>
                  <a:pt x="0" y="2071292"/>
                </a:lnTo>
                <a:close/>
              </a:path>
            </a:pathLst>
          </a:custGeom>
          <a:blipFill>
            <a:blip r:embed="rId4">
              <a:extLst>
                <a:ext uri="{96DAC541-7B7A-43D3-8B79-37D633B846F1}">
                  <asvg:svgBlip xmlns:asvg="http://schemas.microsoft.com/office/drawing/2016/SVG/main" r:embed="rId5"/>
                </a:ext>
              </a:extLst>
            </a:blip>
            <a:stretch>
              <a:fillRect l="-8162"/>
            </a:stretch>
          </a:blipFill>
        </p:spPr>
        <p:txBody>
          <a:bodyPr/>
          <a:lstStyle/>
          <a:p>
            <a:endParaRPr lang="en-GB"/>
          </a:p>
        </p:txBody>
      </p:sp>
      <p:sp>
        <p:nvSpPr>
          <p:cNvPr id="4" name="Freeform 4"/>
          <p:cNvSpPr/>
          <p:nvPr/>
        </p:nvSpPr>
        <p:spPr>
          <a:xfrm flipV="1">
            <a:off x="0" y="790574"/>
            <a:ext cx="9392115"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6">
              <a:extLst>
                <a:ext uri="{96DAC541-7B7A-43D3-8B79-37D633B846F1}">
                  <asvg:svgBlip xmlns:asvg="http://schemas.microsoft.com/office/drawing/2016/SVG/main" r:embed="rId7"/>
                </a:ext>
              </a:extLst>
            </a:blip>
            <a:stretch>
              <a:fillRect l="-11194"/>
            </a:stretch>
          </a:blipFill>
        </p:spPr>
        <p:txBody>
          <a:bodyPr/>
          <a:lstStyle/>
          <a:p>
            <a:endParaRPr lang="en-GB"/>
          </a:p>
        </p:txBody>
      </p:sp>
      <p:grpSp>
        <p:nvGrpSpPr>
          <p:cNvPr id="5" name="Group 5"/>
          <p:cNvGrpSpPr/>
          <p:nvPr/>
        </p:nvGrpSpPr>
        <p:grpSpPr>
          <a:xfrm>
            <a:off x="539948" y="3718669"/>
            <a:ext cx="4506721" cy="3359123"/>
            <a:chOff x="0" y="0"/>
            <a:chExt cx="1090482" cy="812800"/>
          </a:xfrm>
        </p:grpSpPr>
        <p:sp>
          <p:nvSpPr>
            <p:cNvPr id="6" name="Freeform 6"/>
            <p:cNvSpPr/>
            <p:nvPr/>
          </p:nvSpPr>
          <p:spPr>
            <a:xfrm>
              <a:off x="0" y="0"/>
              <a:ext cx="1090482" cy="812800"/>
            </a:xfrm>
            <a:custGeom>
              <a:avLst/>
              <a:gdLst/>
              <a:ahLst/>
              <a:cxnLst/>
              <a:rect l="l" t="t" r="r" b="b"/>
              <a:pathLst>
                <a:path w="1090482" h="812800">
                  <a:moveTo>
                    <a:pt x="34650" y="0"/>
                  </a:moveTo>
                  <a:lnTo>
                    <a:pt x="1055831" y="0"/>
                  </a:lnTo>
                  <a:cubicBezTo>
                    <a:pt x="1065021" y="0"/>
                    <a:pt x="1073835" y="3651"/>
                    <a:pt x="1080333" y="10149"/>
                  </a:cubicBezTo>
                  <a:cubicBezTo>
                    <a:pt x="1086831" y="16647"/>
                    <a:pt x="1090482" y="25461"/>
                    <a:pt x="1090482" y="34650"/>
                  </a:cubicBezTo>
                  <a:lnTo>
                    <a:pt x="1090482" y="778150"/>
                  </a:lnTo>
                  <a:cubicBezTo>
                    <a:pt x="1090482" y="787339"/>
                    <a:pt x="1086831" y="796153"/>
                    <a:pt x="1080333" y="802651"/>
                  </a:cubicBezTo>
                  <a:cubicBezTo>
                    <a:pt x="1073835" y="809149"/>
                    <a:pt x="1065021" y="812800"/>
                    <a:pt x="1055831" y="812800"/>
                  </a:cubicBezTo>
                  <a:lnTo>
                    <a:pt x="34650" y="812800"/>
                  </a:lnTo>
                  <a:cubicBezTo>
                    <a:pt x="25461" y="812800"/>
                    <a:pt x="16647" y="809149"/>
                    <a:pt x="10149" y="802651"/>
                  </a:cubicBezTo>
                  <a:cubicBezTo>
                    <a:pt x="3651" y="796153"/>
                    <a:pt x="0" y="787339"/>
                    <a:pt x="0" y="778150"/>
                  </a:cubicBezTo>
                  <a:lnTo>
                    <a:pt x="0" y="34650"/>
                  </a:lnTo>
                  <a:cubicBezTo>
                    <a:pt x="0" y="25461"/>
                    <a:pt x="3651" y="16647"/>
                    <a:pt x="10149" y="10149"/>
                  </a:cubicBezTo>
                  <a:cubicBezTo>
                    <a:pt x="16647" y="3651"/>
                    <a:pt x="25461" y="0"/>
                    <a:pt x="34650" y="0"/>
                  </a:cubicBez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7" name="Group 7"/>
          <p:cNvGrpSpPr/>
          <p:nvPr/>
        </p:nvGrpSpPr>
        <p:grpSpPr>
          <a:xfrm>
            <a:off x="11201400" y="891378"/>
            <a:ext cx="5925850" cy="4022885"/>
            <a:chOff x="0" y="0"/>
            <a:chExt cx="1197283" cy="812800"/>
          </a:xfrm>
        </p:grpSpPr>
        <p:sp>
          <p:nvSpPr>
            <p:cNvPr id="8" name="Freeform 8"/>
            <p:cNvSpPr/>
            <p:nvPr/>
          </p:nvSpPr>
          <p:spPr>
            <a:xfrm>
              <a:off x="0" y="0"/>
              <a:ext cx="1197283" cy="812800"/>
            </a:xfrm>
            <a:custGeom>
              <a:avLst/>
              <a:gdLst/>
              <a:ahLst/>
              <a:cxnLst/>
              <a:rect l="l" t="t" r="r" b="b"/>
              <a:pathLst>
                <a:path w="1197283" h="812800">
                  <a:moveTo>
                    <a:pt x="27944" y="0"/>
                  </a:moveTo>
                  <a:lnTo>
                    <a:pt x="1169338" y="0"/>
                  </a:lnTo>
                  <a:cubicBezTo>
                    <a:pt x="1176750" y="0"/>
                    <a:pt x="1183857" y="2944"/>
                    <a:pt x="1189098" y="8185"/>
                  </a:cubicBezTo>
                  <a:cubicBezTo>
                    <a:pt x="1194339" y="13425"/>
                    <a:pt x="1197283" y="20533"/>
                    <a:pt x="1197283" y="27944"/>
                  </a:cubicBezTo>
                  <a:lnTo>
                    <a:pt x="1197283" y="784856"/>
                  </a:lnTo>
                  <a:cubicBezTo>
                    <a:pt x="1197283" y="800289"/>
                    <a:pt x="1184772" y="812800"/>
                    <a:pt x="1169338" y="812800"/>
                  </a:cubicBezTo>
                  <a:lnTo>
                    <a:pt x="27944" y="812800"/>
                  </a:lnTo>
                  <a:cubicBezTo>
                    <a:pt x="12511" y="812800"/>
                    <a:pt x="0" y="800289"/>
                    <a:pt x="0" y="784856"/>
                  </a:cubicBezTo>
                  <a:lnTo>
                    <a:pt x="0" y="27944"/>
                  </a:lnTo>
                  <a:cubicBezTo>
                    <a:pt x="0" y="12511"/>
                    <a:pt x="12511" y="0"/>
                    <a:pt x="27944" y="0"/>
                  </a:cubicBez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GB" dirty="0"/>
            </a:p>
          </p:txBody>
        </p:sp>
      </p:grpSp>
      <p:grpSp>
        <p:nvGrpSpPr>
          <p:cNvPr id="9" name="Group 9"/>
          <p:cNvGrpSpPr/>
          <p:nvPr/>
        </p:nvGrpSpPr>
        <p:grpSpPr>
          <a:xfrm>
            <a:off x="6176798" y="3545371"/>
            <a:ext cx="6430634" cy="3654734"/>
            <a:chOff x="0" y="0"/>
            <a:chExt cx="1430150" cy="812800"/>
          </a:xfrm>
        </p:grpSpPr>
        <p:sp>
          <p:nvSpPr>
            <p:cNvPr id="10" name="Freeform 10"/>
            <p:cNvSpPr/>
            <p:nvPr/>
          </p:nvSpPr>
          <p:spPr>
            <a:xfrm>
              <a:off x="0" y="0"/>
              <a:ext cx="1430150" cy="812800"/>
            </a:xfrm>
            <a:custGeom>
              <a:avLst/>
              <a:gdLst/>
              <a:ahLst/>
              <a:cxnLst/>
              <a:rect l="l" t="t" r="r" b="b"/>
              <a:pathLst>
                <a:path w="1430150" h="812800">
                  <a:moveTo>
                    <a:pt x="27690" y="0"/>
                  </a:moveTo>
                  <a:lnTo>
                    <a:pt x="1402461" y="0"/>
                  </a:lnTo>
                  <a:cubicBezTo>
                    <a:pt x="1409804" y="0"/>
                    <a:pt x="1416847" y="2917"/>
                    <a:pt x="1422040" y="8110"/>
                  </a:cubicBezTo>
                  <a:cubicBezTo>
                    <a:pt x="1427233" y="13303"/>
                    <a:pt x="1430150" y="20346"/>
                    <a:pt x="1430150" y="27690"/>
                  </a:cubicBezTo>
                  <a:lnTo>
                    <a:pt x="1430150" y="785110"/>
                  </a:lnTo>
                  <a:cubicBezTo>
                    <a:pt x="1430150" y="792454"/>
                    <a:pt x="1427233" y="799497"/>
                    <a:pt x="1422040" y="804690"/>
                  </a:cubicBezTo>
                  <a:cubicBezTo>
                    <a:pt x="1416847" y="809883"/>
                    <a:pt x="1409804" y="812800"/>
                    <a:pt x="1402461" y="812800"/>
                  </a:cubicBezTo>
                  <a:lnTo>
                    <a:pt x="27690" y="812800"/>
                  </a:lnTo>
                  <a:cubicBezTo>
                    <a:pt x="20346" y="812800"/>
                    <a:pt x="13303" y="809883"/>
                    <a:pt x="8110" y="804690"/>
                  </a:cubicBezTo>
                  <a:cubicBezTo>
                    <a:pt x="2917" y="799497"/>
                    <a:pt x="0" y="792454"/>
                    <a:pt x="0" y="785110"/>
                  </a:cubicBezTo>
                  <a:lnTo>
                    <a:pt x="0" y="27690"/>
                  </a:lnTo>
                  <a:cubicBezTo>
                    <a:pt x="0" y="20346"/>
                    <a:pt x="2917" y="13303"/>
                    <a:pt x="8110" y="8110"/>
                  </a:cubicBezTo>
                  <a:cubicBezTo>
                    <a:pt x="13303" y="2917"/>
                    <a:pt x="20346" y="0"/>
                    <a:pt x="27690" y="0"/>
                  </a:cubicBez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1" name="Group 11"/>
          <p:cNvGrpSpPr/>
          <p:nvPr/>
        </p:nvGrpSpPr>
        <p:grpSpPr>
          <a:xfrm>
            <a:off x="10542209" y="5936252"/>
            <a:ext cx="5394019" cy="3769439"/>
            <a:chOff x="0" y="0"/>
            <a:chExt cx="1163106" cy="812800"/>
          </a:xfrm>
        </p:grpSpPr>
        <p:sp>
          <p:nvSpPr>
            <p:cNvPr id="12" name="Freeform 12"/>
            <p:cNvSpPr/>
            <p:nvPr/>
          </p:nvSpPr>
          <p:spPr>
            <a:xfrm>
              <a:off x="0" y="0"/>
              <a:ext cx="1163106" cy="812800"/>
            </a:xfrm>
            <a:custGeom>
              <a:avLst/>
              <a:gdLst/>
              <a:ahLst/>
              <a:cxnLst/>
              <a:rect l="l" t="t" r="r" b="b"/>
              <a:pathLst>
                <a:path w="1163106" h="812800">
                  <a:moveTo>
                    <a:pt x="29816" y="0"/>
                  </a:moveTo>
                  <a:lnTo>
                    <a:pt x="1133290" y="0"/>
                  </a:lnTo>
                  <a:cubicBezTo>
                    <a:pt x="1149757" y="0"/>
                    <a:pt x="1163106" y="13349"/>
                    <a:pt x="1163106" y="29816"/>
                  </a:cubicBezTo>
                  <a:lnTo>
                    <a:pt x="1163106" y="782984"/>
                  </a:lnTo>
                  <a:cubicBezTo>
                    <a:pt x="1163106" y="799451"/>
                    <a:pt x="1149757" y="812800"/>
                    <a:pt x="1133290" y="812800"/>
                  </a:cubicBezTo>
                  <a:lnTo>
                    <a:pt x="29816" y="812800"/>
                  </a:lnTo>
                  <a:cubicBezTo>
                    <a:pt x="13349" y="812800"/>
                    <a:pt x="0" y="799451"/>
                    <a:pt x="0" y="782984"/>
                  </a:cubicBezTo>
                  <a:lnTo>
                    <a:pt x="0" y="29816"/>
                  </a:lnTo>
                  <a:cubicBezTo>
                    <a:pt x="0" y="13349"/>
                    <a:pt x="13349" y="0"/>
                    <a:pt x="29816" y="0"/>
                  </a:cubicBezTo>
                  <a:close/>
                </a:path>
              </a:pathLst>
            </a:custGeom>
            <a:blipFill>
              <a:blip r:embed="rId11"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13" name="Group 13"/>
          <p:cNvGrpSpPr/>
          <p:nvPr/>
        </p:nvGrpSpPr>
        <p:grpSpPr>
          <a:xfrm>
            <a:off x="2848002" y="6356597"/>
            <a:ext cx="5188705" cy="3497501"/>
            <a:chOff x="0" y="0"/>
            <a:chExt cx="1205827" cy="812800"/>
          </a:xfrm>
        </p:grpSpPr>
        <p:sp>
          <p:nvSpPr>
            <p:cNvPr id="14" name="Freeform 14"/>
            <p:cNvSpPr/>
            <p:nvPr/>
          </p:nvSpPr>
          <p:spPr>
            <a:xfrm>
              <a:off x="0" y="0"/>
              <a:ext cx="1205827" cy="812800"/>
            </a:xfrm>
            <a:custGeom>
              <a:avLst/>
              <a:gdLst/>
              <a:ahLst/>
              <a:cxnLst/>
              <a:rect l="l" t="t" r="r" b="b"/>
              <a:pathLst>
                <a:path w="1205827" h="812800">
                  <a:moveTo>
                    <a:pt x="31039" y="0"/>
                  </a:moveTo>
                  <a:lnTo>
                    <a:pt x="1174788" y="0"/>
                  </a:lnTo>
                  <a:cubicBezTo>
                    <a:pt x="1191930" y="0"/>
                    <a:pt x="1205827" y="13897"/>
                    <a:pt x="1205827" y="31039"/>
                  </a:cubicBezTo>
                  <a:lnTo>
                    <a:pt x="1205827" y="781761"/>
                  </a:lnTo>
                  <a:cubicBezTo>
                    <a:pt x="1205827" y="798903"/>
                    <a:pt x="1191930" y="812800"/>
                    <a:pt x="1174788" y="812800"/>
                  </a:cubicBezTo>
                  <a:lnTo>
                    <a:pt x="31039" y="812800"/>
                  </a:lnTo>
                  <a:cubicBezTo>
                    <a:pt x="13897" y="812800"/>
                    <a:pt x="0" y="798903"/>
                    <a:pt x="0" y="781761"/>
                  </a:cubicBezTo>
                  <a:lnTo>
                    <a:pt x="0" y="31039"/>
                  </a:lnTo>
                  <a:cubicBezTo>
                    <a:pt x="0" y="13897"/>
                    <a:pt x="13897" y="0"/>
                    <a:pt x="31039" y="0"/>
                  </a:cubicBezTo>
                  <a:close/>
                </a:path>
              </a:pathLst>
            </a:custGeom>
            <a:blipFill>
              <a:blip r:embed="rId12" cstate="email">
                <a:extLst>
                  <a:ext uri="{28A0092B-C50C-407E-A947-70E740481C1C}">
                    <a14:useLocalDpi xmlns:a14="http://schemas.microsoft.com/office/drawing/2010/main"/>
                  </a:ext>
                </a:extLst>
              </a:blip>
              <a:stretch>
                <a:fillRect/>
              </a:stretch>
            </a:blipFill>
          </p:spPr>
          <p:txBody>
            <a:bodyPr/>
            <a:lstStyle/>
            <a:p>
              <a:endParaRPr lang="en-GB"/>
            </a:p>
          </p:txBody>
        </p:sp>
      </p:grpSp>
      <p:sp>
        <p:nvSpPr>
          <p:cNvPr id="15" name="TextBox 15"/>
          <p:cNvSpPr txBox="1"/>
          <p:nvPr/>
        </p:nvSpPr>
        <p:spPr>
          <a:xfrm>
            <a:off x="826610" y="1318848"/>
            <a:ext cx="9263245" cy="830035"/>
          </a:xfrm>
          <a:prstGeom prst="rect">
            <a:avLst/>
          </a:prstGeom>
        </p:spPr>
        <p:txBody>
          <a:bodyPr lIns="0" tIns="0" rIns="0" bIns="0" rtlCol="0" anchor="t">
            <a:spAutoFit/>
          </a:bodyPr>
          <a:lstStyle/>
          <a:p>
            <a:pPr algn="l">
              <a:lnSpc>
                <a:spcPts val="7059"/>
              </a:lnSpc>
            </a:pPr>
            <a:r>
              <a:rPr lang="en-US" sz="5042" dirty="0">
                <a:solidFill>
                  <a:srgbClr val="030303"/>
                </a:solidFill>
                <a:latin typeface="Arial" panose="020B0604020202020204" pitchFamily="34" charset="0"/>
                <a:ea typeface="DIN Next LT Pro 1"/>
                <a:cs typeface="Arial" panose="020B0604020202020204" pitchFamily="34" charset="0"/>
                <a:sym typeface="DIN Next LT Pro 1"/>
              </a:rPr>
              <a:t>Computing MATTERS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V="1">
            <a:off x="0" y="992384"/>
            <a:ext cx="9797908"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3">
              <a:extLst>
                <a:ext uri="{96DAC541-7B7A-43D3-8B79-37D633B846F1}">
                  <asvg:svgBlip xmlns:asvg="http://schemas.microsoft.com/office/drawing/2016/SVG/main" r:embed="rId4"/>
                </a:ext>
              </a:extLst>
            </a:blip>
            <a:stretch>
              <a:fillRect l="-6588" r="-1"/>
            </a:stretch>
          </a:blipFill>
        </p:spPr>
        <p:txBody>
          <a:bodyPr/>
          <a:lstStyle/>
          <a:p>
            <a:endParaRPr lang="en-GB"/>
          </a:p>
        </p:txBody>
      </p:sp>
      <p:sp>
        <p:nvSpPr>
          <p:cNvPr id="3" name="Freeform 3"/>
          <p:cNvSpPr/>
          <p:nvPr/>
        </p:nvSpPr>
        <p:spPr>
          <a:xfrm flipV="1">
            <a:off x="0" y="645041"/>
            <a:ext cx="9534583"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5">
              <a:extLst>
                <a:ext uri="{96DAC541-7B7A-43D3-8B79-37D633B846F1}">
                  <asvg:svgBlip xmlns:asvg="http://schemas.microsoft.com/office/drawing/2016/SVG/main" r:embed="rId6"/>
                </a:ext>
              </a:extLst>
            </a:blip>
            <a:stretch>
              <a:fillRect l="-9532" r="-1"/>
            </a:stretch>
          </a:blipFill>
        </p:spPr>
        <p:txBody>
          <a:bodyPr/>
          <a:lstStyle/>
          <a:p>
            <a:endParaRPr lang="en-GB"/>
          </a:p>
        </p:txBody>
      </p:sp>
      <p:sp>
        <p:nvSpPr>
          <p:cNvPr id="4" name="Freeform 4"/>
          <p:cNvSpPr/>
          <p:nvPr/>
        </p:nvSpPr>
        <p:spPr>
          <a:xfrm>
            <a:off x="11700013" y="0"/>
            <a:ext cx="6587987" cy="10287000"/>
          </a:xfrm>
          <a:custGeom>
            <a:avLst/>
            <a:gdLst/>
            <a:ahLst/>
            <a:cxnLst/>
            <a:rect l="l" t="t" r="r" b="b"/>
            <a:pathLst>
              <a:path w="8159660" h="10287000">
                <a:moveTo>
                  <a:pt x="0" y="0"/>
                </a:moveTo>
                <a:lnTo>
                  <a:pt x="8159660" y="0"/>
                </a:lnTo>
                <a:lnTo>
                  <a:pt x="8159660" y="10287000"/>
                </a:lnTo>
                <a:lnTo>
                  <a:pt x="0" y="10287000"/>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txBody>
          <a:bodyPr/>
          <a:lstStyle/>
          <a:p>
            <a:endParaRPr lang="en-GB"/>
          </a:p>
        </p:txBody>
      </p:sp>
      <p:sp>
        <p:nvSpPr>
          <p:cNvPr id="5" name="Freeform 5"/>
          <p:cNvSpPr/>
          <p:nvPr/>
        </p:nvSpPr>
        <p:spPr>
          <a:xfrm flipH="1">
            <a:off x="2600009" y="796981"/>
            <a:ext cx="10345140" cy="9490020"/>
          </a:xfrm>
          <a:custGeom>
            <a:avLst/>
            <a:gdLst/>
            <a:ahLst/>
            <a:cxnLst/>
            <a:rect l="l" t="t" r="r" b="b"/>
            <a:pathLst>
              <a:path w="10345140" h="10690011">
                <a:moveTo>
                  <a:pt x="10345140" y="0"/>
                </a:moveTo>
                <a:lnTo>
                  <a:pt x="0" y="0"/>
                </a:lnTo>
                <a:lnTo>
                  <a:pt x="0" y="10690011"/>
                </a:lnTo>
                <a:lnTo>
                  <a:pt x="10345140" y="10690011"/>
                </a:lnTo>
                <a:lnTo>
                  <a:pt x="10345140" y="0"/>
                </a:lnTo>
                <a:close/>
              </a:path>
            </a:pathLst>
          </a:custGeom>
          <a:blipFill>
            <a:blip r:embed="rId8" cstate="email">
              <a:extLst>
                <a:ext uri="{28A0092B-C50C-407E-A947-70E740481C1C}">
                  <a14:useLocalDpi xmlns:a14="http://schemas.microsoft.com/office/drawing/2010/main"/>
                </a:ext>
              </a:extLst>
            </a:blip>
            <a:stretch>
              <a:fillRect r="1"/>
            </a:stretch>
          </a:blipFill>
        </p:spPr>
        <p:txBody>
          <a:bodyPr/>
          <a:lstStyle/>
          <a:p>
            <a:endParaRPr lang="en-GB"/>
          </a:p>
        </p:txBody>
      </p:sp>
      <p:sp>
        <p:nvSpPr>
          <p:cNvPr id="6" name="TextBox 6"/>
          <p:cNvSpPr txBox="1"/>
          <p:nvPr/>
        </p:nvSpPr>
        <p:spPr>
          <a:xfrm>
            <a:off x="534664" y="811410"/>
            <a:ext cx="8083005" cy="1519775"/>
          </a:xfrm>
          <a:prstGeom prst="rect">
            <a:avLst/>
          </a:prstGeom>
        </p:spPr>
        <p:txBody>
          <a:bodyPr lIns="0" tIns="0" rIns="0" bIns="0" rtlCol="0" anchor="t">
            <a:spAutoFit/>
          </a:bodyPr>
          <a:lstStyle/>
          <a:p>
            <a:pPr algn="l">
              <a:lnSpc>
                <a:spcPts val="6159"/>
              </a:lnSpc>
            </a:pPr>
            <a:r>
              <a:rPr lang="en-US" sz="4399" dirty="0">
                <a:solidFill>
                  <a:srgbClr val="030303"/>
                </a:solidFill>
                <a:latin typeface="Arial" panose="020B0604020202020204" pitchFamily="34" charset="0"/>
                <a:ea typeface="DIN Next LT Pro 1"/>
                <a:cs typeface="Arial" panose="020B0604020202020204" pitchFamily="34" charset="0"/>
                <a:sym typeface="DIN Next LT Pro 1"/>
              </a:rPr>
              <a:t>Close your eyes and raise your hand if you think...</a:t>
            </a:r>
          </a:p>
        </p:txBody>
      </p:sp>
    </p:spTree>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V="1">
            <a:off x="0" y="1442717"/>
            <a:ext cx="9655440" cy="2071291"/>
          </a:xfrm>
          <a:custGeom>
            <a:avLst/>
            <a:gdLst/>
            <a:ahLst/>
            <a:cxnLst/>
            <a:rect l="l" t="t" r="r" b="b"/>
            <a:pathLst>
              <a:path w="10443485" h="2071291">
                <a:moveTo>
                  <a:pt x="0" y="2071292"/>
                </a:moveTo>
                <a:lnTo>
                  <a:pt x="10443486" y="2071292"/>
                </a:lnTo>
                <a:lnTo>
                  <a:pt x="10443486" y="0"/>
                </a:lnTo>
                <a:lnTo>
                  <a:pt x="0" y="0"/>
                </a:lnTo>
                <a:lnTo>
                  <a:pt x="0" y="2071292"/>
                </a:lnTo>
                <a:close/>
              </a:path>
            </a:pathLst>
          </a:custGeom>
          <a:blipFill>
            <a:blip r:embed="rId3">
              <a:extLst>
                <a:ext uri="{96DAC541-7B7A-43D3-8B79-37D633B846F1}">
                  <asvg:svgBlip xmlns:asvg="http://schemas.microsoft.com/office/drawing/2016/SVG/main" r:embed="rId4"/>
                </a:ext>
              </a:extLst>
            </a:blip>
            <a:stretch>
              <a:fillRect l="-8162"/>
            </a:stretch>
          </a:blipFill>
        </p:spPr>
        <p:txBody>
          <a:bodyPr/>
          <a:lstStyle/>
          <a:p>
            <a:endParaRPr lang="en-GB"/>
          </a:p>
        </p:txBody>
      </p:sp>
      <p:sp>
        <p:nvSpPr>
          <p:cNvPr id="3" name="Freeform 3"/>
          <p:cNvSpPr/>
          <p:nvPr/>
        </p:nvSpPr>
        <p:spPr>
          <a:xfrm flipV="1">
            <a:off x="0" y="1095374"/>
            <a:ext cx="9392115" cy="2071291"/>
          </a:xfrm>
          <a:custGeom>
            <a:avLst/>
            <a:gdLst/>
            <a:ahLst/>
            <a:cxnLst/>
            <a:rect l="l" t="t" r="r" b="b"/>
            <a:pathLst>
              <a:path w="10443485" h="2071291">
                <a:moveTo>
                  <a:pt x="0" y="2071291"/>
                </a:moveTo>
                <a:lnTo>
                  <a:pt x="10443486" y="2071291"/>
                </a:lnTo>
                <a:lnTo>
                  <a:pt x="10443486" y="0"/>
                </a:lnTo>
                <a:lnTo>
                  <a:pt x="0" y="0"/>
                </a:lnTo>
                <a:lnTo>
                  <a:pt x="0" y="2071291"/>
                </a:lnTo>
                <a:close/>
              </a:path>
            </a:pathLst>
          </a:custGeom>
          <a:blipFill>
            <a:blip r:embed="rId5">
              <a:extLst>
                <a:ext uri="{96DAC541-7B7A-43D3-8B79-37D633B846F1}">
                  <asvg:svgBlip xmlns:asvg="http://schemas.microsoft.com/office/drawing/2016/SVG/main" r:embed="rId6"/>
                </a:ext>
              </a:extLst>
            </a:blip>
            <a:stretch>
              <a:fillRect l="-11194"/>
            </a:stretch>
          </a:blipFill>
        </p:spPr>
        <p:txBody>
          <a:bodyPr/>
          <a:lstStyle/>
          <a:p>
            <a:endParaRPr lang="en-GB"/>
          </a:p>
        </p:txBody>
      </p:sp>
      <p:sp>
        <p:nvSpPr>
          <p:cNvPr id="4" name="Freeform 4"/>
          <p:cNvSpPr/>
          <p:nvPr/>
        </p:nvSpPr>
        <p:spPr>
          <a:xfrm>
            <a:off x="1028700" y="5814235"/>
            <a:ext cx="3444065" cy="3444065"/>
          </a:xfrm>
          <a:custGeom>
            <a:avLst/>
            <a:gdLst/>
            <a:ahLst/>
            <a:cxnLst/>
            <a:rect l="l" t="t" r="r" b="b"/>
            <a:pathLst>
              <a:path w="3444065" h="3444065">
                <a:moveTo>
                  <a:pt x="0" y="0"/>
                </a:moveTo>
                <a:lnTo>
                  <a:pt x="3444065" y="0"/>
                </a:lnTo>
                <a:lnTo>
                  <a:pt x="3444065" y="3444065"/>
                </a:lnTo>
                <a:lnTo>
                  <a:pt x="0" y="3444065"/>
                </a:lnTo>
                <a:lnTo>
                  <a:pt x="0" y="0"/>
                </a:lnTo>
                <a:close/>
              </a:path>
            </a:pathLst>
          </a:custGeom>
          <a:blipFill>
            <a:blip r:embed="rId7">
              <a:extLst>
                <a:ext uri="{28A0092B-C50C-407E-A947-70E740481C1C}">
                  <a14:useLocalDpi xmlns:a14="http://schemas.microsoft.com/office/drawing/2010/main"/>
                </a:ext>
              </a:extLst>
            </a:blip>
            <a:stretch>
              <a:fillRect/>
            </a:stretch>
          </a:blipFill>
          <a:ln cap="sq">
            <a:noFill/>
            <a:prstDash val="solid"/>
            <a:miter/>
          </a:ln>
        </p:spPr>
        <p:txBody>
          <a:bodyPr/>
          <a:lstStyle/>
          <a:p>
            <a:endParaRPr lang="en-GB"/>
          </a:p>
        </p:txBody>
      </p:sp>
      <p:sp>
        <p:nvSpPr>
          <p:cNvPr id="5" name="Freeform 5"/>
          <p:cNvSpPr/>
          <p:nvPr/>
        </p:nvSpPr>
        <p:spPr>
          <a:xfrm>
            <a:off x="5265473" y="5814235"/>
            <a:ext cx="3444065" cy="3444065"/>
          </a:xfrm>
          <a:custGeom>
            <a:avLst/>
            <a:gdLst/>
            <a:ahLst/>
            <a:cxnLst/>
            <a:rect l="l" t="t" r="r" b="b"/>
            <a:pathLst>
              <a:path w="3444065" h="3444065">
                <a:moveTo>
                  <a:pt x="0" y="0"/>
                </a:moveTo>
                <a:lnTo>
                  <a:pt x="3444065" y="0"/>
                </a:lnTo>
                <a:lnTo>
                  <a:pt x="3444065" y="3444065"/>
                </a:lnTo>
                <a:lnTo>
                  <a:pt x="0" y="3444065"/>
                </a:lnTo>
                <a:lnTo>
                  <a:pt x="0" y="0"/>
                </a:lnTo>
                <a:close/>
              </a:path>
            </a:pathLst>
          </a:custGeom>
          <a:blipFill>
            <a:blip r:embed="rId8">
              <a:extLst>
                <a:ext uri="{28A0092B-C50C-407E-A947-70E740481C1C}">
                  <a14:useLocalDpi xmlns:a14="http://schemas.microsoft.com/office/drawing/2010/main"/>
                </a:ext>
              </a:extLst>
            </a:blip>
            <a:stretch>
              <a:fillRect/>
            </a:stretch>
          </a:blipFill>
        </p:spPr>
        <p:txBody>
          <a:bodyPr/>
          <a:lstStyle/>
          <a:p>
            <a:endParaRPr lang="en-GB"/>
          </a:p>
        </p:txBody>
      </p:sp>
      <p:sp>
        <p:nvSpPr>
          <p:cNvPr id="6" name="Freeform 6"/>
          <p:cNvSpPr/>
          <p:nvPr/>
        </p:nvSpPr>
        <p:spPr>
          <a:xfrm>
            <a:off x="9500113" y="5814235"/>
            <a:ext cx="3444065" cy="3444065"/>
          </a:xfrm>
          <a:custGeom>
            <a:avLst/>
            <a:gdLst/>
            <a:ahLst/>
            <a:cxnLst/>
            <a:rect l="l" t="t" r="r" b="b"/>
            <a:pathLst>
              <a:path w="3444065" h="3444065">
                <a:moveTo>
                  <a:pt x="0" y="0"/>
                </a:moveTo>
                <a:lnTo>
                  <a:pt x="3444066" y="0"/>
                </a:lnTo>
                <a:lnTo>
                  <a:pt x="3444066" y="3444065"/>
                </a:lnTo>
                <a:lnTo>
                  <a:pt x="0" y="3444065"/>
                </a:lnTo>
                <a:lnTo>
                  <a:pt x="0" y="0"/>
                </a:lnTo>
                <a:close/>
              </a:path>
            </a:pathLst>
          </a:custGeom>
          <a:blipFill>
            <a:blip r:embed="rId9">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a:off x="13734754" y="5814235"/>
            <a:ext cx="3444065" cy="3444065"/>
          </a:xfrm>
          <a:custGeom>
            <a:avLst/>
            <a:gdLst/>
            <a:ahLst/>
            <a:cxnLst/>
            <a:rect l="l" t="t" r="r" b="b"/>
            <a:pathLst>
              <a:path w="3444065" h="3444065">
                <a:moveTo>
                  <a:pt x="0" y="0"/>
                </a:moveTo>
                <a:lnTo>
                  <a:pt x="3444065" y="0"/>
                </a:lnTo>
                <a:lnTo>
                  <a:pt x="3444065" y="3444065"/>
                </a:lnTo>
                <a:lnTo>
                  <a:pt x="0" y="3444065"/>
                </a:lnTo>
                <a:lnTo>
                  <a:pt x="0" y="0"/>
                </a:lnTo>
                <a:close/>
              </a:path>
            </a:pathLst>
          </a:custGeom>
          <a:blipFill>
            <a:blip r:embed="rId10">
              <a:extLst>
                <a:ext uri="{28A0092B-C50C-407E-A947-70E740481C1C}">
                  <a14:useLocalDpi xmlns:a14="http://schemas.microsoft.com/office/drawing/2010/main"/>
                </a:ext>
              </a:extLst>
            </a:blip>
            <a:stretch>
              <a:fillRect/>
            </a:stretch>
          </a:blipFill>
        </p:spPr>
        <p:txBody>
          <a:bodyPr/>
          <a:lstStyle/>
          <a:p>
            <a:endParaRPr lang="en-GB"/>
          </a:p>
        </p:txBody>
      </p:sp>
      <p:sp>
        <p:nvSpPr>
          <p:cNvPr id="8" name="TextBox 8"/>
          <p:cNvSpPr txBox="1"/>
          <p:nvPr/>
        </p:nvSpPr>
        <p:spPr>
          <a:xfrm>
            <a:off x="431262" y="1319115"/>
            <a:ext cx="8083005" cy="1519775"/>
          </a:xfrm>
          <a:prstGeom prst="rect">
            <a:avLst/>
          </a:prstGeom>
        </p:spPr>
        <p:txBody>
          <a:bodyPr lIns="0" tIns="0" rIns="0" bIns="0" rtlCol="0" anchor="t">
            <a:spAutoFit/>
          </a:bodyPr>
          <a:lstStyle/>
          <a:p>
            <a:pPr algn="l">
              <a:lnSpc>
                <a:spcPts val="6159"/>
              </a:lnSpc>
            </a:pPr>
            <a:r>
              <a:rPr lang="en-US" sz="4399" dirty="0">
                <a:solidFill>
                  <a:srgbClr val="030303"/>
                </a:solidFill>
                <a:latin typeface="Arial" panose="020B0604020202020204" pitchFamily="34" charset="0"/>
                <a:ea typeface="DIN Next LT Pro 1"/>
                <a:cs typeface="Arial" panose="020B0604020202020204" pitchFamily="34" charset="0"/>
                <a:sym typeface="DIN Next LT Pro 1"/>
              </a:rPr>
              <a:t>What do these people have in common?</a:t>
            </a:r>
          </a:p>
        </p:txBody>
      </p:sp>
      <p:sp>
        <p:nvSpPr>
          <p:cNvPr id="9" name="TextBox 9"/>
          <p:cNvSpPr txBox="1"/>
          <p:nvPr/>
        </p:nvSpPr>
        <p:spPr>
          <a:xfrm>
            <a:off x="4170336" y="3963298"/>
            <a:ext cx="9654480" cy="1100238"/>
          </a:xfrm>
          <a:prstGeom prst="rect">
            <a:avLst/>
          </a:prstGeom>
        </p:spPr>
        <p:txBody>
          <a:bodyPr lIns="0" tIns="0" rIns="0" bIns="0" rtlCol="0" anchor="t">
            <a:spAutoFit/>
          </a:bodyPr>
          <a:lstStyle/>
          <a:p>
            <a:pPr algn="ctr">
              <a:lnSpc>
                <a:spcPts val="9409"/>
              </a:lnSpc>
            </a:pPr>
            <a:r>
              <a:rPr lang="en-US" sz="6720" dirty="0">
                <a:solidFill>
                  <a:srgbClr val="FFFFFF"/>
                </a:solidFill>
                <a:latin typeface="Arial" panose="020B0604020202020204" pitchFamily="34" charset="0"/>
                <a:ea typeface="DIN Next LT Pro 3"/>
                <a:cs typeface="Arial" panose="020B0604020202020204" pitchFamily="34" charset="0"/>
                <a:sym typeface="DIN Next LT Pro 3"/>
              </a:rPr>
              <a:t>#thisisa</a:t>
            </a:r>
            <a:r>
              <a:rPr lang="en-US" sz="6720" dirty="0">
                <a:solidFill>
                  <a:srgbClr val="BCCF00"/>
                </a:solidFill>
                <a:latin typeface="Arial" panose="020B0604020202020204" pitchFamily="34" charset="0"/>
                <a:ea typeface="DIN Next LT Pro 3"/>
                <a:cs typeface="Arial" panose="020B0604020202020204" pitchFamily="34" charset="0"/>
                <a:sym typeface="DIN Next LT Pro 3"/>
              </a:rPr>
              <a:t>computerscientist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48" name="Group 2">
            <a:extLst>
              <a:ext uri="{FF2B5EF4-FFF2-40B4-BE49-F238E27FC236}">
                <a16:creationId xmlns:a16="http://schemas.microsoft.com/office/drawing/2014/main" id="{46CF9FF1-76E1-F72D-4B74-FD3D5E08CC22}"/>
              </a:ext>
            </a:extLst>
          </p:cNvPr>
          <p:cNvGrpSpPr/>
          <p:nvPr/>
        </p:nvGrpSpPr>
        <p:grpSpPr>
          <a:xfrm>
            <a:off x="2570902" y="1302093"/>
            <a:ext cx="3410656" cy="938559"/>
            <a:chOff x="0" y="0"/>
            <a:chExt cx="962890" cy="264972"/>
          </a:xfrm>
        </p:grpSpPr>
        <p:sp>
          <p:nvSpPr>
            <p:cNvPr id="49" name="Freeform 3">
              <a:extLst>
                <a:ext uri="{FF2B5EF4-FFF2-40B4-BE49-F238E27FC236}">
                  <a16:creationId xmlns:a16="http://schemas.microsoft.com/office/drawing/2014/main" id="{ECD44229-46CF-1DDA-3638-5CADEF40AD01}"/>
                </a:ext>
              </a:extLst>
            </p:cNvPr>
            <p:cNvSpPr/>
            <p:nvPr/>
          </p:nvSpPr>
          <p:spPr>
            <a:xfrm>
              <a:off x="0" y="0"/>
              <a:ext cx="962890" cy="264972"/>
            </a:xfrm>
            <a:custGeom>
              <a:avLst/>
              <a:gdLst/>
              <a:ahLst/>
              <a:cxnLst/>
              <a:rect l="l" t="t" r="r" b="b"/>
              <a:pathLst>
                <a:path w="962890" h="264972">
                  <a:moveTo>
                    <a:pt x="0" y="0"/>
                  </a:moveTo>
                  <a:lnTo>
                    <a:pt x="962890" y="0"/>
                  </a:lnTo>
                  <a:lnTo>
                    <a:pt x="962890" y="264972"/>
                  </a:lnTo>
                  <a:lnTo>
                    <a:pt x="0" y="264972"/>
                  </a:lnTo>
                  <a:close/>
                </a:path>
              </a:pathLst>
            </a:custGeom>
            <a:solidFill>
              <a:srgbClr val="BCCF00"/>
            </a:solidFill>
            <a:ln w="114300" cap="sq">
              <a:solidFill>
                <a:srgbClr val="BCCF00"/>
              </a:solidFill>
              <a:prstDash val="solid"/>
              <a:miter/>
            </a:ln>
          </p:spPr>
          <p:txBody>
            <a:bodyPr/>
            <a:lstStyle/>
            <a:p>
              <a:endParaRPr lang="en-GB"/>
            </a:p>
          </p:txBody>
        </p:sp>
        <p:sp>
          <p:nvSpPr>
            <p:cNvPr id="50" name="TextBox 4">
              <a:extLst>
                <a:ext uri="{FF2B5EF4-FFF2-40B4-BE49-F238E27FC236}">
                  <a16:creationId xmlns:a16="http://schemas.microsoft.com/office/drawing/2014/main" id="{417859FE-C80B-AFA4-0E67-16509CA76352}"/>
                </a:ext>
              </a:extLst>
            </p:cNvPr>
            <p:cNvSpPr txBox="1"/>
            <p:nvPr/>
          </p:nvSpPr>
          <p:spPr>
            <a:xfrm>
              <a:off x="0" y="-9525"/>
              <a:ext cx="962890" cy="274497"/>
            </a:xfrm>
            <a:prstGeom prst="rect">
              <a:avLst/>
            </a:prstGeom>
          </p:spPr>
          <p:txBody>
            <a:bodyPr lIns="50800" tIns="50800" rIns="50800" bIns="50800" rtlCol="0" anchor="ctr"/>
            <a:lstStyle/>
            <a:p>
              <a:pPr algn="ctr">
                <a:lnSpc>
                  <a:spcPts val="3120"/>
                </a:lnSpc>
              </a:pPr>
              <a:endParaRPr/>
            </a:p>
          </p:txBody>
        </p:sp>
      </p:grpSp>
      <p:grpSp>
        <p:nvGrpSpPr>
          <p:cNvPr id="51" name="Group 5">
            <a:extLst>
              <a:ext uri="{FF2B5EF4-FFF2-40B4-BE49-F238E27FC236}">
                <a16:creationId xmlns:a16="http://schemas.microsoft.com/office/drawing/2014/main" id="{23ED8371-F5D1-3E96-7EE0-D93148BD12DC}"/>
              </a:ext>
            </a:extLst>
          </p:cNvPr>
          <p:cNvGrpSpPr/>
          <p:nvPr/>
        </p:nvGrpSpPr>
        <p:grpSpPr>
          <a:xfrm>
            <a:off x="2565605" y="3506971"/>
            <a:ext cx="3410656" cy="938559"/>
            <a:chOff x="0" y="0"/>
            <a:chExt cx="962890" cy="264972"/>
          </a:xfrm>
        </p:grpSpPr>
        <p:sp>
          <p:nvSpPr>
            <p:cNvPr id="52" name="Freeform 6">
              <a:extLst>
                <a:ext uri="{FF2B5EF4-FFF2-40B4-BE49-F238E27FC236}">
                  <a16:creationId xmlns:a16="http://schemas.microsoft.com/office/drawing/2014/main" id="{692E002E-8E1C-7623-F639-0093F174C551}"/>
                </a:ext>
              </a:extLst>
            </p:cNvPr>
            <p:cNvSpPr/>
            <p:nvPr/>
          </p:nvSpPr>
          <p:spPr>
            <a:xfrm>
              <a:off x="0" y="0"/>
              <a:ext cx="962890" cy="264972"/>
            </a:xfrm>
            <a:custGeom>
              <a:avLst/>
              <a:gdLst/>
              <a:ahLst/>
              <a:cxnLst/>
              <a:rect l="l" t="t" r="r" b="b"/>
              <a:pathLst>
                <a:path w="962890" h="264972">
                  <a:moveTo>
                    <a:pt x="0" y="0"/>
                  </a:moveTo>
                  <a:lnTo>
                    <a:pt x="962890" y="0"/>
                  </a:lnTo>
                  <a:lnTo>
                    <a:pt x="962890" y="264972"/>
                  </a:lnTo>
                  <a:lnTo>
                    <a:pt x="0" y="264972"/>
                  </a:lnTo>
                  <a:close/>
                </a:path>
              </a:pathLst>
            </a:custGeom>
            <a:solidFill>
              <a:srgbClr val="BCCF00"/>
            </a:solidFill>
          </p:spPr>
          <p:txBody>
            <a:bodyPr/>
            <a:lstStyle/>
            <a:p>
              <a:endParaRPr lang="en-GB"/>
            </a:p>
          </p:txBody>
        </p:sp>
        <p:sp>
          <p:nvSpPr>
            <p:cNvPr id="53" name="TextBox 7">
              <a:extLst>
                <a:ext uri="{FF2B5EF4-FFF2-40B4-BE49-F238E27FC236}">
                  <a16:creationId xmlns:a16="http://schemas.microsoft.com/office/drawing/2014/main" id="{4C6B1C3E-6744-FCF8-79EB-E701FB6AEA67}"/>
                </a:ext>
              </a:extLst>
            </p:cNvPr>
            <p:cNvSpPr txBox="1"/>
            <p:nvPr/>
          </p:nvSpPr>
          <p:spPr>
            <a:xfrm>
              <a:off x="0" y="-9525"/>
              <a:ext cx="962890" cy="274497"/>
            </a:xfrm>
            <a:prstGeom prst="rect">
              <a:avLst/>
            </a:prstGeom>
          </p:spPr>
          <p:txBody>
            <a:bodyPr lIns="50800" tIns="50800" rIns="50800" bIns="50800" rtlCol="0" anchor="ctr"/>
            <a:lstStyle/>
            <a:p>
              <a:pPr algn="ctr">
                <a:lnSpc>
                  <a:spcPts val="3120"/>
                </a:lnSpc>
              </a:pPr>
              <a:endParaRPr/>
            </a:p>
          </p:txBody>
        </p:sp>
      </p:grpSp>
      <p:grpSp>
        <p:nvGrpSpPr>
          <p:cNvPr id="54" name="Group 8">
            <a:extLst>
              <a:ext uri="{FF2B5EF4-FFF2-40B4-BE49-F238E27FC236}">
                <a16:creationId xmlns:a16="http://schemas.microsoft.com/office/drawing/2014/main" id="{ABB54C15-D703-7833-2646-DAA06CE148AD}"/>
              </a:ext>
            </a:extLst>
          </p:cNvPr>
          <p:cNvGrpSpPr/>
          <p:nvPr/>
        </p:nvGrpSpPr>
        <p:grpSpPr>
          <a:xfrm>
            <a:off x="2565605" y="5719295"/>
            <a:ext cx="3410656" cy="938559"/>
            <a:chOff x="0" y="0"/>
            <a:chExt cx="962890" cy="264972"/>
          </a:xfrm>
        </p:grpSpPr>
        <p:sp>
          <p:nvSpPr>
            <p:cNvPr id="55" name="Freeform 9">
              <a:extLst>
                <a:ext uri="{FF2B5EF4-FFF2-40B4-BE49-F238E27FC236}">
                  <a16:creationId xmlns:a16="http://schemas.microsoft.com/office/drawing/2014/main" id="{25BE0C0A-D166-CD43-1530-348300208CEB}"/>
                </a:ext>
              </a:extLst>
            </p:cNvPr>
            <p:cNvSpPr/>
            <p:nvPr/>
          </p:nvSpPr>
          <p:spPr>
            <a:xfrm>
              <a:off x="0" y="0"/>
              <a:ext cx="962890" cy="264972"/>
            </a:xfrm>
            <a:custGeom>
              <a:avLst/>
              <a:gdLst/>
              <a:ahLst/>
              <a:cxnLst/>
              <a:rect l="l" t="t" r="r" b="b"/>
              <a:pathLst>
                <a:path w="962890" h="264972">
                  <a:moveTo>
                    <a:pt x="0" y="0"/>
                  </a:moveTo>
                  <a:lnTo>
                    <a:pt x="962890" y="0"/>
                  </a:lnTo>
                  <a:lnTo>
                    <a:pt x="962890" y="264972"/>
                  </a:lnTo>
                  <a:lnTo>
                    <a:pt x="0" y="264972"/>
                  </a:lnTo>
                  <a:close/>
                </a:path>
              </a:pathLst>
            </a:custGeom>
            <a:solidFill>
              <a:srgbClr val="BCCF00"/>
            </a:solidFill>
          </p:spPr>
          <p:txBody>
            <a:bodyPr/>
            <a:lstStyle/>
            <a:p>
              <a:endParaRPr lang="en-GB"/>
            </a:p>
          </p:txBody>
        </p:sp>
        <p:sp>
          <p:nvSpPr>
            <p:cNvPr id="56" name="TextBox 10">
              <a:extLst>
                <a:ext uri="{FF2B5EF4-FFF2-40B4-BE49-F238E27FC236}">
                  <a16:creationId xmlns:a16="http://schemas.microsoft.com/office/drawing/2014/main" id="{02A9D4FC-E873-988C-42F7-3DD3F864C44C}"/>
                </a:ext>
              </a:extLst>
            </p:cNvPr>
            <p:cNvSpPr txBox="1"/>
            <p:nvPr/>
          </p:nvSpPr>
          <p:spPr>
            <a:xfrm>
              <a:off x="0" y="-9525"/>
              <a:ext cx="962890" cy="274497"/>
            </a:xfrm>
            <a:prstGeom prst="rect">
              <a:avLst/>
            </a:prstGeom>
          </p:spPr>
          <p:txBody>
            <a:bodyPr lIns="50800" tIns="50800" rIns="50800" bIns="50800" rtlCol="0" anchor="ctr"/>
            <a:lstStyle/>
            <a:p>
              <a:pPr algn="ctr">
                <a:lnSpc>
                  <a:spcPts val="3120"/>
                </a:lnSpc>
              </a:pPr>
              <a:endParaRPr/>
            </a:p>
          </p:txBody>
        </p:sp>
      </p:grpSp>
      <p:grpSp>
        <p:nvGrpSpPr>
          <p:cNvPr id="57" name="Group 11">
            <a:extLst>
              <a:ext uri="{FF2B5EF4-FFF2-40B4-BE49-F238E27FC236}">
                <a16:creationId xmlns:a16="http://schemas.microsoft.com/office/drawing/2014/main" id="{6F610F1D-48B4-2004-01CB-8FF0868DEF26}"/>
              </a:ext>
            </a:extLst>
          </p:cNvPr>
          <p:cNvGrpSpPr/>
          <p:nvPr/>
        </p:nvGrpSpPr>
        <p:grpSpPr>
          <a:xfrm>
            <a:off x="2615331" y="8033150"/>
            <a:ext cx="3410656" cy="938559"/>
            <a:chOff x="0" y="0"/>
            <a:chExt cx="962890" cy="264972"/>
          </a:xfrm>
        </p:grpSpPr>
        <p:sp>
          <p:nvSpPr>
            <p:cNvPr id="58" name="Freeform 12">
              <a:extLst>
                <a:ext uri="{FF2B5EF4-FFF2-40B4-BE49-F238E27FC236}">
                  <a16:creationId xmlns:a16="http://schemas.microsoft.com/office/drawing/2014/main" id="{384F0190-273F-2C84-DEA3-D74657E3BA46}"/>
                </a:ext>
              </a:extLst>
            </p:cNvPr>
            <p:cNvSpPr/>
            <p:nvPr/>
          </p:nvSpPr>
          <p:spPr>
            <a:xfrm>
              <a:off x="0" y="0"/>
              <a:ext cx="962890" cy="264972"/>
            </a:xfrm>
            <a:custGeom>
              <a:avLst/>
              <a:gdLst/>
              <a:ahLst/>
              <a:cxnLst/>
              <a:rect l="l" t="t" r="r" b="b"/>
              <a:pathLst>
                <a:path w="962890" h="264972">
                  <a:moveTo>
                    <a:pt x="0" y="0"/>
                  </a:moveTo>
                  <a:lnTo>
                    <a:pt x="962890" y="0"/>
                  </a:lnTo>
                  <a:lnTo>
                    <a:pt x="962890" y="264972"/>
                  </a:lnTo>
                  <a:lnTo>
                    <a:pt x="0" y="264972"/>
                  </a:lnTo>
                  <a:close/>
                </a:path>
              </a:pathLst>
            </a:custGeom>
            <a:solidFill>
              <a:srgbClr val="BCCF00"/>
            </a:solidFill>
          </p:spPr>
          <p:txBody>
            <a:bodyPr/>
            <a:lstStyle/>
            <a:p>
              <a:endParaRPr lang="en-GB"/>
            </a:p>
          </p:txBody>
        </p:sp>
        <p:sp>
          <p:nvSpPr>
            <p:cNvPr id="59" name="TextBox 13">
              <a:extLst>
                <a:ext uri="{FF2B5EF4-FFF2-40B4-BE49-F238E27FC236}">
                  <a16:creationId xmlns:a16="http://schemas.microsoft.com/office/drawing/2014/main" id="{81C666CF-08F0-DEC0-FE65-648F7E68CDA6}"/>
                </a:ext>
              </a:extLst>
            </p:cNvPr>
            <p:cNvSpPr txBox="1"/>
            <p:nvPr/>
          </p:nvSpPr>
          <p:spPr>
            <a:xfrm>
              <a:off x="0" y="-9525"/>
              <a:ext cx="962890" cy="274497"/>
            </a:xfrm>
            <a:prstGeom prst="rect">
              <a:avLst/>
            </a:prstGeom>
          </p:spPr>
          <p:txBody>
            <a:bodyPr lIns="50800" tIns="50800" rIns="50800" bIns="50800" rtlCol="0" anchor="ctr"/>
            <a:lstStyle/>
            <a:p>
              <a:pPr algn="ctr">
                <a:lnSpc>
                  <a:spcPts val="3120"/>
                </a:lnSpc>
              </a:pPr>
              <a:endParaRPr/>
            </a:p>
          </p:txBody>
        </p:sp>
      </p:grpSp>
      <p:grpSp>
        <p:nvGrpSpPr>
          <p:cNvPr id="60" name="Group 14">
            <a:extLst>
              <a:ext uri="{FF2B5EF4-FFF2-40B4-BE49-F238E27FC236}">
                <a16:creationId xmlns:a16="http://schemas.microsoft.com/office/drawing/2014/main" id="{2D77740D-270F-34DC-9478-11EA9F113B55}"/>
              </a:ext>
            </a:extLst>
          </p:cNvPr>
          <p:cNvGrpSpPr/>
          <p:nvPr/>
        </p:nvGrpSpPr>
        <p:grpSpPr>
          <a:xfrm>
            <a:off x="11784656" y="1293208"/>
            <a:ext cx="5219421" cy="938559"/>
            <a:chOff x="0" y="0"/>
            <a:chExt cx="1473537" cy="264972"/>
          </a:xfrm>
        </p:grpSpPr>
        <p:sp>
          <p:nvSpPr>
            <p:cNvPr id="61" name="Freeform 15">
              <a:extLst>
                <a:ext uri="{FF2B5EF4-FFF2-40B4-BE49-F238E27FC236}">
                  <a16:creationId xmlns:a16="http://schemas.microsoft.com/office/drawing/2014/main" id="{3D1AA3BE-156C-343C-0922-435CCFA40A70}"/>
                </a:ext>
              </a:extLst>
            </p:cNvPr>
            <p:cNvSpPr/>
            <p:nvPr/>
          </p:nvSpPr>
          <p:spPr>
            <a:xfrm>
              <a:off x="0" y="0"/>
              <a:ext cx="1473537" cy="264972"/>
            </a:xfrm>
            <a:custGeom>
              <a:avLst/>
              <a:gdLst/>
              <a:ahLst/>
              <a:cxnLst/>
              <a:rect l="l" t="t" r="r" b="b"/>
              <a:pathLst>
                <a:path w="1473537" h="264972">
                  <a:moveTo>
                    <a:pt x="0" y="0"/>
                  </a:moveTo>
                  <a:lnTo>
                    <a:pt x="1473537" y="0"/>
                  </a:lnTo>
                  <a:lnTo>
                    <a:pt x="1473537" y="264972"/>
                  </a:lnTo>
                  <a:lnTo>
                    <a:pt x="0" y="264972"/>
                  </a:lnTo>
                  <a:close/>
                </a:path>
              </a:pathLst>
            </a:custGeom>
            <a:solidFill>
              <a:srgbClr val="BCCF00"/>
            </a:solidFill>
          </p:spPr>
          <p:txBody>
            <a:bodyPr/>
            <a:lstStyle/>
            <a:p>
              <a:endParaRPr lang="en-GB"/>
            </a:p>
          </p:txBody>
        </p:sp>
        <p:sp>
          <p:nvSpPr>
            <p:cNvPr id="62" name="TextBox 16">
              <a:extLst>
                <a:ext uri="{FF2B5EF4-FFF2-40B4-BE49-F238E27FC236}">
                  <a16:creationId xmlns:a16="http://schemas.microsoft.com/office/drawing/2014/main" id="{E09684CC-2F80-9F14-FE34-96F297CE924F}"/>
                </a:ext>
              </a:extLst>
            </p:cNvPr>
            <p:cNvSpPr txBox="1"/>
            <p:nvPr/>
          </p:nvSpPr>
          <p:spPr>
            <a:xfrm>
              <a:off x="0" y="-9525"/>
              <a:ext cx="1473537" cy="274497"/>
            </a:xfrm>
            <a:prstGeom prst="rect">
              <a:avLst/>
            </a:prstGeom>
          </p:spPr>
          <p:txBody>
            <a:bodyPr lIns="50800" tIns="50800" rIns="50800" bIns="50800" rtlCol="0" anchor="ctr"/>
            <a:lstStyle/>
            <a:p>
              <a:pPr algn="ctr">
                <a:lnSpc>
                  <a:spcPts val="3120"/>
                </a:lnSpc>
              </a:pPr>
              <a:endParaRPr/>
            </a:p>
          </p:txBody>
        </p:sp>
      </p:grpSp>
      <p:grpSp>
        <p:nvGrpSpPr>
          <p:cNvPr id="63" name="Group 17">
            <a:extLst>
              <a:ext uri="{FF2B5EF4-FFF2-40B4-BE49-F238E27FC236}">
                <a16:creationId xmlns:a16="http://schemas.microsoft.com/office/drawing/2014/main" id="{A9792FE7-3290-185E-3F3E-979A31C8D462}"/>
              </a:ext>
            </a:extLst>
          </p:cNvPr>
          <p:cNvGrpSpPr/>
          <p:nvPr/>
        </p:nvGrpSpPr>
        <p:grpSpPr>
          <a:xfrm>
            <a:off x="11776551" y="3498085"/>
            <a:ext cx="5219421" cy="938559"/>
            <a:chOff x="0" y="0"/>
            <a:chExt cx="1473537" cy="264972"/>
          </a:xfrm>
        </p:grpSpPr>
        <p:sp>
          <p:nvSpPr>
            <p:cNvPr id="64" name="Freeform 18">
              <a:extLst>
                <a:ext uri="{FF2B5EF4-FFF2-40B4-BE49-F238E27FC236}">
                  <a16:creationId xmlns:a16="http://schemas.microsoft.com/office/drawing/2014/main" id="{91A5CDE6-BEDC-9A69-BE61-8C3F991CC761}"/>
                </a:ext>
              </a:extLst>
            </p:cNvPr>
            <p:cNvSpPr/>
            <p:nvPr/>
          </p:nvSpPr>
          <p:spPr>
            <a:xfrm>
              <a:off x="0" y="0"/>
              <a:ext cx="1473537" cy="264972"/>
            </a:xfrm>
            <a:custGeom>
              <a:avLst/>
              <a:gdLst/>
              <a:ahLst/>
              <a:cxnLst/>
              <a:rect l="l" t="t" r="r" b="b"/>
              <a:pathLst>
                <a:path w="1473537" h="264972">
                  <a:moveTo>
                    <a:pt x="0" y="0"/>
                  </a:moveTo>
                  <a:lnTo>
                    <a:pt x="1473537" y="0"/>
                  </a:lnTo>
                  <a:lnTo>
                    <a:pt x="1473537" y="264972"/>
                  </a:lnTo>
                  <a:lnTo>
                    <a:pt x="0" y="264972"/>
                  </a:lnTo>
                  <a:close/>
                </a:path>
              </a:pathLst>
            </a:custGeom>
            <a:solidFill>
              <a:srgbClr val="BCCF00"/>
            </a:solidFill>
          </p:spPr>
          <p:txBody>
            <a:bodyPr/>
            <a:lstStyle/>
            <a:p>
              <a:endParaRPr lang="en-GB"/>
            </a:p>
          </p:txBody>
        </p:sp>
        <p:sp>
          <p:nvSpPr>
            <p:cNvPr id="65" name="TextBox 19">
              <a:extLst>
                <a:ext uri="{FF2B5EF4-FFF2-40B4-BE49-F238E27FC236}">
                  <a16:creationId xmlns:a16="http://schemas.microsoft.com/office/drawing/2014/main" id="{690E0064-8417-3558-FC58-021550CA34E7}"/>
                </a:ext>
              </a:extLst>
            </p:cNvPr>
            <p:cNvSpPr txBox="1"/>
            <p:nvPr/>
          </p:nvSpPr>
          <p:spPr>
            <a:xfrm>
              <a:off x="0" y="-9525"/>
              <a:ext cx="1473537" cy="274497"/>
            </a:xfrm>
            <a:prstGeom prst="rect">
              <a:avLst/>
            </a:prstGeom>
          </p:spPr>
          <p:txBody>
            <a:bodyPr lIns="50800" tIns="50800" rIns="50800" bIns="50800" rtlCol="0" anchor="ctr"/>
            <a:lstStyle/>
            <a:p>
              <a:pPr algn="ctr">
                <a:lnSpc>
                  <a:spcPts val="3120"/>
                </a:lnSpc>
              </a:pPr>
              <a:endParaRPr/>
            </a:p>
          </p:txBody>
        </p:sp>
      </p:grpSp>
      <p:grpSp>
        <p:nvGrpSpPr>
          <p:cNvPr id="66" name="Group 20">
            <a:extLst>
              <a:ext uri="{FF2B5EF4-FFF2-40B4-BE49-F238E27FC236}">
                <a16:creationId xmlns:a16="http://schemas.microsoft.com/office/drawing/2014/main" id="{1432CEDD-19EA-1B1E-7B20-2FA060E64B78}"/>
              </a:ext>
            </a:extLst>
          </p:cNvPr>
          <p:cNvGrpSpPr/>
          <p:nvPr/>
        </p:nvGrpSpPr>
        <p:grpSpPr>
          <a:xfrm>
            <a:off x="11776551" y="5710409"/>
            <a:ext cx="5219421" cy="938559"/>
            <a:chOff x="0" y="0"/>
            <a:chExt cx="1473537" cy="264972"/>
          </a:xfrm>
        </p:grpSpPr>
        <p:sp>
          <p:nvSpPr>
            <p:cNvPr id="67" name="Freeform 21">
              <a:extLst>
                <a:ext uri="{FF2B5EF4-FFF2-40B4-BE49-F238E27FC236}">
                  <a16:creationId xmlns:a16="http://schemas.microsoft.com/office/drawing/2014/main" id="{2241A4C3-25AC-B4AF-4DA3-81F1186D30BD}"/>
                </a:ext>
              </a:extLst>
            </p:cNvPr>
            <p:cNvSpPr/>
            <p:nvPr/>
          </p:nvSpPr>
          <p:spPr>
            <a:xfrm>
              <a:off x="0" y="0"/>
              <a:ext cx="1473537" cy="264972"/>
            </a:xfrm>
            <a:custGeom>
              <a:avLst/>
              <a:gdLst/>
              <a:ahLst/>
              <a:cxnLst/>
              <a:rect l="l" t="t" r="r" b="b"/>
              <a:pathLst>
                <a:path w="1473537" h="264972">
                  <a:moveTo>
                    <a:pt x="0" y="0"/>
                  </a:moveTo>
                  <a:lnTo>
                    <a:pt x="1473537" y="0"/>
                  </a:lnTo>
                  <a:lnTo>
                    <a:pt x="1473537" y="264972"/>
                  </a:lnTo>
                  <a:lnTo>
                    <a:pt x="0" y="264972"/>
                  </a:lnTo>
                  <a:close/>
                </a:path>
              </a:pathLst>
            </a:custGeom>
            <a:solidFill>
              <a:srgbClr val="BCCF00"/>
            </a:solidFill>
          </p:spPr>
          <p:txBody>
            <a:bodyPr/>
            <a:lstStyle/>
            <a:p>
              <a:endParaRPr lang="en-GB"/>
            </a:p>
          </p:txBody>
        </p:sp>
        <p:sp>
          <p:nvSpPr>
            <p:cNvPr id="68" name="TextBox 22">
              <a:extLst>
                <a:ext uri="{FF2B5EF4-FFF2-40B4-BE49-F238E27FC236}">
                  <a16:creationId xmlns:a16="http://schemas.microsoft.com/office/drawing/2014/main" id="{532039A4-93D6-1182-E12B-CBE4AAC8781B}"/>
                </a:ext>
              </a:extLst>
            </p:cNvPr>
            <p:cNvSpPr txBox="1"/>
            <p:nvPr/>
          </p:nvSpPr>
          <p:spPr>
            <a:xfrm>
              <a:off x="0" y="-9525"/>
              <a:ext cx="1473537" cy="274497"/>
            </a:xfrm>
            <a:prstGeom prst="rect">
              <a:avLst/>
            </a:prstGeom>
          </p:spPr>
          <p:txBody>
            <a:bodyPr lIns="50800" tIns="50800" rIns="50800" bIns="50800" rtlCol="0" anchor="ctr"/>
            <a:lstStyle/>
            <a:p>
              <a:pPr algn="ctr">
                <a:lnSpc>
                  <a:spcPts val="3120"/>
                </a:lnSpc>
              </a:pPr>
              <a:endParaRPr/>
            </a:p>
          </p:txBody>
        </p:sp>
      </p:grpSp>
      <p:grpSp>
        <p:nvGrpSpPr>
          <p:cNvPr id="69" name="Group 23">
            <a:extLst>
              <a:ext uri="{FF2B5EF4-FFF2-40B4-BE49-F238E27FC236}">
                <a16:creationId xmlns:a16="http://schemas.microsoft.com/office/drawing/2014/main" id="{EB496F05-A68C-0C91-4D47-30833416357E}"/>
              </a:ext>
            </a:extLst>
          </p:cNvPr>
          <p:cNvGrpSpPr/>
          <p:nvPr/>
        </p:nvGrpSpPr>
        <p:grpSpPr>
          <a:xfrm>
            <a:off x="11852647" y="8024264"/>
            <a:ext cx="5219421" cy="938559"/>
            <a:chOff x="0" y="0"/>
            <a:chExt cx="1473537" cy="264972"/>
          </a:xfrm>
        </p:grpSpPr>
        <p:sp>
          <p:nvSpPr>
            <p:cNvPr id="70" name="Freeform 24">
              <a:extLst>
                <a:ext uri="{FF2B5EF4-FFF2-40B4-BE49-F238E27FC236}">
                  <a16:creationId xmlns:a16="http://schemas.microsoft.com/office/drawing/2014/main" id="{1BA38ED8-6572-3D01-3BC1-A3C8D53E477F}"/>
                </a:ext>
              </a:extLst>
            </p:cNvPr>
            <p:cNvSpPr/>
            <p:nvPr/>
          </p:nvSpPr>
          <p:spPr>
            <a:xfrm>
              <a:off x="0" y="0"/>
              <a:ext cx="1473537" cy="264972"/>
            </a:xfrm>
            <a:custGeom>
              <a:avLst/>
              <a:gdLst/>
              <a:ahLst/>
              <a:cxnLst/>
              <a:rect l="l" t="t" r="r" b="b"/>
              <a:pathLst>
                <a:path w="1473537" h="264972">
                  <a:moveTo>
                    <a:pt x="0" y="0"/>
                  </a:moveTo>
                  <a:lnTo>
                    <a:pt x="1473537" y="0"/>
                  </a:lnTo>
                  <a:lnTo>
                    <a:pt x="1473537" y="264972"/>
                  </a:lnTo>
                  <a:lnTo>
                    <a:pt x="0" y="264972"/>
                  </a:lnTo>
                  <a:close/>
                </a:path>
              </a:pathLst>
            </a:custGeom>
            <a:solidFill>
              <a:srgbClr val="BCCF00"/>
            </a:solidFill>
          </p:spPr>
          <p:txBody>
            <a:bodyPr/>
            <a:lstStyle/>
            <a:p>
              <a:endParaRPr lang="en-GB"/>
            </a:p>
          </p:txBody>
        </p:sp>
        <p:sp>
          <p:nvSpPr>
            <p:cNvPr id="71" name="TextBox 25">
              <a:extLst>
                <a:ext uri="{FF2B5EF4-FFF2-40B4-BE49-F238E27FC236}">
                  <a16:creationId xmlns:a16="http://schemas.microsoft.com/office/drawing/2014/main" id="{4D651033-CC3F-0704-BEAA-2B73D02B0403}"/>
                </a:ext>
              </a:extLst>
            </p:cNvPr>
            <p:cNvSpPr txBox="1"/>
            <p:nvPr/>
          </p:nvSpPr>
          <p:spPr>
            <a:xfrm>
              <a:off x="0" y="-9525"/>
              <a:ext cx="1473537" cy="274497"/>
            </a:xfrm>
            <a:prstGeom prst="rect">
              <a:avLst/>
            </a:prstGeom>
          </p:spPr>
          <p:txBody>
            <a:bodyPr lIns="50800" tIns="50800" rIns="50800" bIns="50800" rtlCol="0" anchor="ctr"/>
            <a:lstStyle/>
            <a:p>
              <a:pPr algn="ctr">
                <a:lnSpc>
                  <a:spcPts val="3120"/>
                </a:lnSpc>
              </a:pPr>
              <a:endParaRPr/>
            </a:p>
          </p:txBody>
        </p:sp>
      </p:grpSp>
      <p:sp>
        <p:nvSpPr>
          <p:cNvPr id="72" name="Freeform 26">
            <a:extLst>
              <a:ext uri="{FF2B5EF4-FFF2-40B4-BE49-F238E27FC236}">
                <a16:creationId xmlns:a16="http://schemas.microsoft.com/office/drawing/2014/main" id="{7DDF93D5-ECCE-8F3B-E5F8-89D3FADB592A}"/>
              </a:ext>
            </a:extLst>
          </p:cNvPr>
          <p:cNvSpPr/>
          <p:nvPr/>
        </p:nvSpPr>
        <p:spPr>
          <a:xfrm>
            <a:off x="6272509" y="1630956"/>
            <a:ext cx="263062" cy="263062"/>
          </a:xfrm>
          <a:custGeom>
            <a:avLst/>
            <a:gdLst/>
            <a:ahLst/>
            <a:cxnLst/>
            <a:rect l="l" t="t" r="r" b="b"/>
            <a:pathLst>
              <a:path w="263062" h="263062">
                <a:moveTo>
                  <a:pt x="0" y="0"/>
                </a:moveTo>
                <a:lnTo>
                  <a:pt x="263062" y="0"/>
                </a:lnTo>
                <a:lnTo>
                  <a:pt x="263062" y="263062"/>
                </a:lnTo>
                <a:lnTo>
                  <a:pt x="0" y="2630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3" name="Freeform 27">
            <a:extLst>
              <a:ext uri="{FF2B5EF4-FFF2-40B4-BE49-F238E27FC236}">
                <a16:creationId xmlns:a16="http://schemas.microsoft.com/office/drawing/2014/main" id="{375059AB-270F-675D-D4D0-D763091FE3DE}"/>
              </a:ext>
            </a:extLst>
          </p:cNvPr>
          <p:cNvSpPr/>
          <p:nvPr/>
        </p:nvSpPr>
        <p:spPr>
          <a:xfrm>
            <a:off x="6272509" y="3844719"/>
            <a:ext cx="263062" cy="263062"/>
          </a:xfrm>
          <a:custGeom>
            <a:avLst/>
            <a:gdLst/>
            <a:ahLst/>
            <a:cxnLst/>
            <a:rect l="l" t="t" r="r" b="b"/>
            <a:pathLst>
              <a:path w="263062" h="263062">
                <a:moveTo>
                  <a:pt x="0" y="0"/>
                </a:moveTo>
                <a:lnTo>
                  <a:pt x="263062" y="0"/>
                </a:lnTo>
                <a:lnTo>
                  <a:pt x="263062" y="263062"/>
                </a:lnTo>
                <a:lnTo>
                  <a:pt x="0" y="2630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4" name="Freeform 28">
            <a:extLst>
              <a:ext uri="{FF2B5EF4-FFF2-40B4-BE49-F238E27FC236}">
                <a16:creationId xmlns:a16="http://schemas.microsoft.com/office/drawing/2014/main" id="{E3DB2836-57B5-5B67-F502-51521D0206B2}"/>
              </a:ext>
            </a:extLst>
          </p:cNvPr>
          <p:cNvSpPr/>
          <p:nvPr/>
        </p:nvSpPr>
        <p:spPr>
          <a:xfrm>
            <a:off x="6272509" y="6057043"/>
            <a:ext cx="263062" cy="263062"/>
          </a:xfrm>
          <a:custGeom>
            <a:avLst/>
            <a:gdLst/>
            <a:ahLst/>
            <a:cxnLst/>
            <a:rect l="l" t="t" r="r" b="b"/>
            <a:pathLst>
              <a:path w="263062" h="263062">
                <a:moveTo>
                  <a:pt x="0" y="0"/>
                </a:moveTo>
                <a:lnTo>
                  <a:pt x="263062" y="0"/>
                </a:lnTo>
                <a:lnTo>
                  <a:pt x="263062" y="263063"/>
                </a:lnTo>
                <a:lnTo>
                  <a:pt x="0" y="263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5" name="Freeform 29">
            <a:extLst>
              <a:ext uri="{FF2B5EF4-FFF2-40B4-BE49-F238E27FC236}">
                <a16:creationId xmlns:a16="http://schemas.microsoft.com/office/drawing/2014/main" id="{7EACACD9-2093-3A44-186E-9AF1AD97BDB4}"/>
              </a:ext>
            </a:extLst>
          </p:cNvPr>
          <p:cNvSpPr/>
          <p:nvPr/>
        </p:nvSpPr>
        <p:spPr>
          <a:xfrm>
            <a:off x="6272509" y="8370899"/>
            <a:ext cx="263062" cy="263062"/>
          </a:xfrm>
          <a:custGeom>
            <a:avLst/>
            <a:gdLst/>
            <a:ahLst/>
            <a:cxnLst/>
            <a:rect l="l" t="t" r="r" b="b"/>
            <a:pathLst>
              <a:path w="263062" h="263062">
                <a:moveTo>
                  <a:pt x="0" y="0"/>
                </a:moveTo>
                <a:lnTo>
                  <a:pt x="263062" y="0"/>
                </a:lnTo>
                <a:lnTo>
                  <a:pt x="263062" y="263062"/>
                </a:lnTo>
                <a:lnTo>
                  <a:pt x="0" y="2630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6" name="Freeform 30">
            <a:extLst>
              <a:ext uri="{FF2B5EF4-FFF2-40B4-BE49-F238E27FC236}">
                <a16:creationId xmlns:a16="http://schemas.microsoft.com/office/drawing/2014/main" id="{9E29F892-6F6B-AD42-A92E-DDA0DC629013}"/>
              </a:ext>
            </a:extLst>
          </p:cNvPr>
          <p:cNvSpPr/>
          <p:nvPr/>
        </p:nvSpPr>
        <p:spPr>
          <a:xfrm>
            <a:off x="11142013" y="1641997"/>
            <a:ext cx="263062" cy="263062"/>
          </a:xfrm>
          <a:custGeom>
            <a:avLst/>
            <a:gdLst/>
            <a:ahLst/>
            <a:cxnLst/>
            <a:rect l="l" t="t" r="r" b="b"/>
            <a:pathLst>
              <a:path w="263062" h="263062">
                <a:moveTo>
                  <a:pt x="0" y="0"/>
                </a:moveTo>
                <a:lnTo>
                  <a:pt x="263063" y="0"/>
                </a:lnTo>
                <a:lnTo>
                  <a:pt x="263063" y="263063"/>
                </a:lnTo>
                <a:lnTo>
                  <a:pt x="0" y="263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7" name="Freeform 31">
            <a:extLst>
              <a:ext uri="{FF2B5EF4-FFF2-40B4-BE49-F238E27FC236}">
                <a16:creationId xmlns:a16="http://schemas.microsoft.com/office/drawing/2014/main" id="{341CDBE3-4C4F-DF54-0116-E204CA2B4540}"/>
              </a:ext>
            </a:extLst>
          </p:cNvPr>
          <p:cNvSpPr/>
          <p:nvPr/>
        </p:nvSpPr>
        <p:spPr>
          <a:xfrm>
            <a:off x="11142013" y="3855760"/>
            <a:ext cx="263062" cy="263062"/>
          </a:xfrm>
          <a:custGeom>
            <a:avLst/>
            <a:gdLst/>
            <a:ahLst/>
            <a:cxnLst/>
            <a:rect l="l" t="t" r="r" b="b"/>
            <a:pathLst>
              <a:path w="263062" h="263062">
                <a:moveTo>
                  <a:pt x="0" y="0"/>
                </a:moveTo>
                <a:lnTo>
                  <a:pt x="263063" y="0"/>
                </a:lnTo>
                <a:lnTo>
                  <a:pt x="263063" y="263063"/>
                </a:lnTo>
                <a:lnTo>
                  <a:pt x="0" y="263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8" name="Freeform 32">
            <a:extLst>
              <a:ext uri="{FF2B5EF4-FFF2-40B4-BE49-F238E27FC236}">
                <a16:creationId xmlns:a16="http://schemas.microsoft.com/office/drawing/2014/main" id="{5FF4402B-E8DE-E2FA-167C-F648383A43DF}"/>
              </a:ext>
            </a:extLst>
          </p:cNvPr>
          <p:cNvSpPr/>
          <p:nvPr/>
        </p:nvSpPr>
        <p:spPr>
          <a:xfrm>
            <a:off x="11142013" y="6068085"/>
            <a:ext cx="263062" cy="263062"/>
          </a:xfrm>
          <a:custGeom>
            <a:avLst/>
            <a:gdLst/>
            <a:ahLst/>
            <a:cxnLst/>
            <a:rect l="l" t="t" r="r" b="b"/>
            <a:pathLst>
              <a:path w="263062" h="263062">
                <a:moveTo>
                  <a:pt x="0" y="0"/>
                </a:moveTo>
                <a:lnTo>
                  <a:pt x="263063" y="0"/>
                </a:lnTo>
                <a:lnTo>
                  <a:pt x="263063" y="263062"/>
                </a:lnTo>
                <a:lnTo>
                  <a:pt x="0" y="2630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9" name="Freeform 33">
            <a:extLst>
              <a:ext uri="{FF2B5EF4-FFF2-40B4-BE49-F238E27FC236}">
                <a16:creationId xmlns:a16="http://schemas.microsoft.com/office/drawing/2014/main" id="{CE3D898E-C817-67DE-57F3-3E72A1778966}"/>
              </a:ext>
            </a:extLst>
          </p:cNvPr>
          <p:cNvSpPr/>
          <p:nvPr/>
        </p:nvSpPr>
        <p:spPr>
          <a:xfrm>
            <a:off x="11142013" y="8381940"/>
            <a:ext cx="263062" cy="263062"/>
          </a:xfrm>
          <a:custGeom>
            <a:avLst/>
            <a:gdLst/>
            <a:ahLst/>
            <a:cxnLst/>
            <a:rect l="l" t="t" r="r" b="b"/>
            <a:pathLst>
              <a:path w="263062" h="263062">
                <a:moveTo>
                  <a:pt x="0" y="0"/>
                </a:moveTo>
                <a:lnTo>
                  <a:pt x="263063" y="0"/>
                </a:lnTo>
                <a:lnTo>
                  <a:pt x="263063" y="263063"/>
                </a:lnTo>
                <a:lnTo>
                  <a:pt x="0" y="263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0" name="TextBox 34">
            <a:extLst>
              <a:ext uri="{FF2B5EF4-FFF2-40B4-BE49-F238E27FC236}">
                <a16:creationId xmlns:a16="http://schemas.microsoft.com/office/drawing/2014/main" id="{C346BEE5-EE68-85D3-3845-F258CBDAEEE2}"/>
              </a:ext>
            </a:extLst>
          </p:cNvPr>
          <p:cNvSpPr txBox="1"/>
          <p:nvPr/>
        </p:nvSpPr>
        <p:spPr>
          <a:xfrm>
            <a:off x="12488466" y="9343184"/>
            <a:ext cx="4770834" cy="561179"/>
          </a:xfrm>
          <a:prstGeom prst="rect">
            <a:avLst/>
          </a:prstGeom>
        </p:spPr>
        <p:txBody>
          <a:bodyPr lIns="0" tIns="0" rIns="0" bIns="0" rtlCol="0" anchor="t">
            <a:spAutoFit/>
          </a:bodyPr>
          <a:lstStyle/>
          <a:p>
            <a:pPr algn="ctr">
              <a:lnSpc>
                <a:spcPts val="4650"/>
              </a:lnSpc>
            </a:pPr>
            <a:r>
              <a:rPr lang="en-US" sz="3321" dirty="0">
                <a:solidFill>
                  <a:srgbClr val="FFFFFF"/>
                </a:solidFill>
                <a:latin typeface="Arial" panose="020B0604020202020204" pitchFamily="34" charset="0"/>
                <a:ea typeface="DIN Next LT Pro 3"/>
                <a:cs typeface="Arial" panose="020B0604020202020204" pitchFamily="34" charset="0"/>
                <a:sym typeface="DIN Next LT Pro 3"/>
              </a:rPr>
              <a:t>#thisisa</a:t>
            </a:r>
            <a:r>
              <a:rPr lang="en-US" sz="3321" dirty="0">
                <a:solidFill>
                  <a:srgbClr val="BCCF00"/>
                </a:solidFill>
                <a:latin typeface="Arial" panose="020B0604020202020204" pitchFamily="34" charset="0"/>
                <a:ea typeface="DIN Next LT Pro 3"/>
                <a:cs typeface="Arial" panose="020B0604020202020204" pitchFamily="34" charset="0"/>
                <a:sym typeface="DIN Next LT Pro 3"/>
              </a:rPr>
              <a:t>computerscientist</a:t>
            </a:r>
          </a:p>
        </p:txBody>
      </p:sp>
      <p:sp>
        <p:nvSpPr>
          <p:cNvPr id="81" name="Freeform 35">
            <a:extLst>
              <a:ext uri="{FF2B5EF4-FFF2-40B4-BE49-F238E27FC236}">
                <a16:creationId xmlns:a16="http://schemas.microsoft.com/office/drawing/2014/main" id="{433C8CDD-3A47-0FA3-3818-FD2BD2AC93A7}"/>
              </a:ext>
            </a:extLst>
          </p:cNvPr>
          <p:cNvSpPr/>
          <p:nvPr/>
        </p:nvSpPr>
        <p:spPr>
          <a:xfrm>
            <a:off x="797286" y="634916"/>
            <a:ext cx="2014163" cy="2014163"/>
          </a:xfrm>
          <a:custGeom>
            <a:avLst/>
            <a:gdLst/>
            <a:ahLst/>
            <a:cxnLst/>
            <a:rect l="l" t="t" r="r" b="b"/>
            <a:pathLst>
              <a:path w="2014163" h="2014163">
                <a:moveTo>
                  <a:pt x="0" y="0"/>
                </a:moveTo>
                <a:lnTo>
                  <a:pt x="2014163" y="0"/>
                </a:lnTo>
                <a:lnTo>
                  <a:pt x="2014163" y="2014163"/>
                </a:lnTo>
                <a:lnTo>
                  <a:pt x="0" y="2014163"/>
                </a:lnTo>
                <a:lnTo>
                  <a:pt x="0" y="0"/>
                </a:lnTo>
                <a:close/>
              </a:path>
            </a:pathLst>
          </a:custGeom>
          <a:blipFill>
            <a:blip r:embed="rId5">
              <a:extLst>
                <a:ext uri="{28A0092B-C50C-407E-A947-70E740481C1C}">
                  <a14:useLocalDpi xmlns:a14="http://schemas.microsoft.com/office/drawing/2010/main"/>
                </a:ext>
              </a:extLst>
            </a:blip>
            <a:stretch>
              <a:fillRect/>
            </a:stretch>
          </a:blipFill>
        </p:spPr>
        <p:txBody>
          <a:bodyPr/>
          <a:lstStyle/>
          <a:p>
            <a:endParaRPr lang="en-GB"/>
          </a:p>
        </p:txBody>
      </p:sp>
      <p:sp>
        <p:nvSpPr>
          <p:cNvPr id="82" name="Freeform 36">
            <a:extLst>
              <a:ext uri="{FF2B5EF4-FFF2-40B4-BE49-F238E27FC236}">
                <a16:creationId xmlns:a16="http://schemas.microsoft.com/office/drawing/2014/main" id="{CC2D8215-31E9-A8AE-7201-E179D815A86F}"/>
              </a:ext>
            </a:extLst>
          </p:cNvPr>
          <p:cNvSpPr/>
          <p:nvPr/>
        </p:nvSpPr>
        <p:spPr>
          <a:xfrm>
            <a:off x="797286" y="2945972"/>
            <a:ext cx="2014163" cy="2014163"/>
          </a:xfrm>
          <a:custGeom>
            <a:avLst/>
            <a:gdLst/>
            <a:ahLst/>
            <a:cxnLst/>
            <a:rect l="l" t="t" r="r" b="b"/>
            <a:pathLst>
              <a:path w="2014163" h="2014163">
                <a:moveTo>
                  <a:pt x="0" y="0"/>
                </a:moveTo>
                <a:lnTo>
                  <a:pt x="2014163" y="0"/>
                </a:lnTo>
                <a:lnTo>
                  <a:pt x="2014163" y="2014163"/>
                </a:lnTo>
                <a:lnTo>
                  <a:pt x="0" y="2014163"/>
                </a:lnTo>
                <a:lnTo>
                  <a:pt x="0" y="0"/>
                </a:lnTo>
                <a:close/>
              </a:path>
            </a:pathLst>
          </a:custGeom>
          <a:blipFill>
            <a:blip r:embed="rId6">
              <a:extLst>
                <a:ext uri="{28A0092B-C50C-407E-A947-70E740481C1C}">
                  <a14:useLocalDpi xmlns:a14="http://schemas.microsoft.com/office/drawing/2010/main"/>
                </a:ext>
              </a:extLst>
            </a:blip>
            <a:stretch>
              <a:fillRect/>
            </a:stretch>
          </a:blipFill>
        </p:spPr>
        <p:txBody>
          <a:bodyPr/>
          <a:lstStyle/>
          <a:p>
            <a:endParaRPr lang="en-GB"/>
          </a:p>
        </p:txBody>
      </p:sp>
      <p:sp>
        <p:nvSpPr>
          <p:cNvPr id="83" name="Freeform 37">
            <a:extLst>
              <a:ext uri="{FF2B5EF4-FFF2-40B4-BE49-F238E27FC236}">
                <a16:creationId xmlns:a16="http://schemas.microsoft.com/office/drawing/2014/main" id="{7A2C0DB5-C78D-E2A3-EB30-64D4BA597E8F}"/>
              </a:ext>
            </a:extLst>
          </p:cNvPr>
          <p:cNvSpPr/>
          <p:nvPr/>
        </p:nvSpPr>
        <p:spPr>
          <a:xfrm>
            <a:off x="803144" y="5143500"/>
            <a:ext cx="2078236" cy="2078236"/>
          </a:xfrm>
          <a:custGeom>
            <a:avLst/>
            <a:gdLst/>
            <a:ahLst/>
            <a:cxnLst/>
            <a:rect l="l" t="t" r="r" b="b"/>
            <a:pathLst>
              <a:path w="2078236" h="2078236">
                <a:moveTo>
                  <a:pt x="0" y="0"/>
                </a:moveTo>
                <a:lnTo>
                  <a:pt x="2078236" y="0"/>
                </a:lnTo>
                <a:lnTo>
                  <a:pt x="2078236" y="2078236"/>
                </a:lnTo>
                <a:lnTo>
                  <a:pt x="0" y="2078236"/>
                </a:lnTo>
                <a:lnTo>
                  <a:pt x="0" y="0"/>
                </a:lnTo>
                <a:close/>
              </a:path>
            </a:pathLst>
          </a:custGeom>
          <a:blipFill>
            <a:blip r:embed="rId7">
              <a:extLst>
                <a:ext uri="{28A0092B-C50C-407E-A947-70E740481C1C}">
                  <a14:useLocalDpi xmlns:a14="http://schemas.microsoft.com/office/drawing/2010/main"/>
                </a:ext>
              </a:extLst>
            </a:blip>
            <a:stretch>
              <a:fillRect/>
            </a:stretch>
          </a:blipFill>
        </p:spPr>
        <p:txBody>
          <a:bodyPr/>
          <a:lstStyle/>
          <a:p>
            <a:endParaRPr lang="en-GB"/>
          </a:p>
        </p:txBody>
      </p:sp>
      <p:sp>
        <p:nvSpPr>
          <p:cNvPr id="84" name="Freeform 38">
            <a:extLst>
              <a:ext uri="{FF2B5EF4-FFF2-40B4-BE49-F238E27FC236}">
                <a16:creationId xmlns:a16="http://schemas.microsoft.com/office/drawing/2014/main" id="{9FF08834-3FE5-E981-C8E8-78AA5706140D}"/>
              </a:ext>
            </a:extLst>
          </p:cNvPr>
          <p:cNvSpPr/>
          <p:nvPr/>
        </p:nvSpPr>
        <p:spPr>
          <a:xfrm>
            <a:off x="797286" y="7392440"/>
            <a:ext cx="2084094" cy="2084094"/>
          </a:xfrm>
          <a:custGeom>
            <a:avLst/>
            <a:gdLst/>
            <a:ahLst/>
            <a:cxnLst/>
            <a:rect l="l" t="t" r="r" b="b"/>
            <a:pathLst>
              <a:path w="2084094" h="2084094">
                <a:moveTo>
                  <a:pt x="0" y="0"/>
                </a:moveTo>
                <a:lnTo>
                  <a:pt x="2084094" y="0"/>
                </a:lnTo>
                <a:lnTo>
                  <a:pt x="2084094" y="2084094"/>
                </a:lnTo>
                <a:lnTo>
                  <a:pt x="0" y="2084094"/>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GB"/>
          </a:p>
        </p:txBody>
      </p:sp>
      <p:sp>
        <p:nvSpPr>
          <p:cNvPr id="85" name="TextBox 39">
            <a:extLst>
              <a:ext uri="{FF2B5EF4-FFF2-40B4-BE49-F238E27FC236}">
                <a16:creationId xmlns:a16="http://schemas.microsoft.com/office/drawing/2014/main" id="{937D303E-6D09-8EF7-775F-F777AD902876}"/>
              </a:ext>
            </a:extLst>
          </p:cNvPr>
          <p:cNvSpPr txBox="1"/>
          <p:nvPr/>
        </p:nvSpPr>
        <p:spPr>
          <a:xfrm>
            <a:off x="3069221" y="1493066"/>
            <a:ext cx="2614724" cy="526234"/>
          </a:xfrm>
          <a:prstGeom prst="rect">
            <a:avLst/>
          </a:prstGeom>
        </p:spPr>
        <p:txBody>
          <a:bodyPr wrap="square" lIns="0" tIns="0" rIns="0" bIns="0" rtlCol="0" anchor="t">
            <a:spAutoFit/>
          </a:bodyPr>
          <a:lstStyle/>
          <a:p>
            <a:pPr algn="ctr">
              <a:lnSpc>
                <a:spcPts val="4480"/>
              </a:lnSpc>
            </a:pPr>
            <a:r>
              <a:rPr lang="en-US" sz="3200" dirty="0">
                <a:solidFill>
                  <a:srgbClr val="030303"/>
                </a:solidFill>
                <a:latin typeface="Arial" panose="020B0604020202020204" pitchFamily="34" charset="0"/>
                <a:ea typeface="DIN Next LT Pro 1"/>
                <a:cs typeface="Arial" panose="020B0604020202020204" pitchFamily="34" charset="0"/>
                <a:sym typeface="DIN Next LT Pro 1"/>
              </a:rPr>
              <a:t>Ada Lovelace</a:t>
            </a:r>
          </a:p>
        </p:txBody>
      </p:sp>
      <p:sp>
        <p:nvSpPr>
          <p:cNvPr id="86" name="TextBox 40">
            <a:extLst>
              <a:ext uri="{FF2B5EF4-FFF2-40B4-BE49-F238E27FC236}">
                <a16:creationId xmlns:a16="http://schemas.microsoft.com/office/drawing/2014/main" id="{FD67B2D2-76AA-5E23-52D4-34D21949CB1E}"/>
              </a:ext>
            </a:extLst>
          </p:cNvPr>
          <p:cNvSpPr txBox="1"/>
          <p:nvPr/>
        </p:nvSpPr>
        <p:spPr>
          <a:xfrm>
            <a:off x="3155987" y="3710305"/>
            <a:ext cx="2557212" cy="526234"/>
          </a:xfrm>
          <a:prstGeom prst="rect">
            <a:avLst/>
          </a:prstGeom>
        </p:spPr>
        <p:txBody>
          <a:bodyPr wrap="square" lIns="0" tIns="0" rIns="0" bIns="0" rtlCol="0" anchor="t">
            <a:spAutoFit/>
          </a:bodyPr>
          <a:lstStyle/>
          <a:p>
            <a:pPr algn="ctr">
              <a:lnSpc>
                <a:spcPts val="4480"/>
              </a:lnSpc>
            </a:pPr>
            <a:r>
              <a:rPr lang="en-US" sz="3200" dirty="0">
                <a:solidFill>
                  <a:srgbClr val="030303"/>
                </a:solidFill>
                <a:latin typeface="Arial" panose="020B0604020202020204" pitchFamily="34" charset="0"/>
                <a:ea typeface="DIN Next LT Pro 1"/>
                <a:cs typeface="Arial" panose="020B0604020202020204" pitchFamily="34" charset="0"/>
                <a:sym typeface="DIN Next LT Pro 1"/>
              </a:rPr>
              <a:t>Gladys West</a:t>
            </a:r>
          </a:p>
        </p:txBody>
      </p:sp>
      <p:sp>
        <p:nvSpPr>
          <p:cNvPr id="87" name="TextBox 41">
            <a:extLst>
              <a:ext uri="{FF2B5EF4-FFF2-40B4-BE49-F238E27FC236}">
                <a16:creationId xmlns:a16="http://schemas.microsoft.com/office/drawing/2014/main" id="{49098FF6-C596-064B-FCFA-58D89EEE0EC4}"/>
              </a:ext>
            </a:extLst>
          </p:cNvPr>
          <p:cNvSpPr txBox="1"/>
          <p:nvPr/>
        </p:nvSpPr>
        <p:spPr>
          <a:xfrm>
            <a:off x="3034283" y="5920105"/>
            <a:ext cx="2909752" cy="526234"/>
          </a:xfrm>
          <a:prstGeom prst="rect">
            <a:avLst/>
          </a:prstGeom>
        </p:spPr>
        <p:txBody>
          <a:bodyPr wrap="square" lIns="0" tIns="0" rIns="0" bIns="0" rtlCol="0" anchor="t">
            <a:spAutoFit/>
          </a:bodyPr>
          <a:lstStyle/>
          <a:p>
            <a:pPr algn="ctr">
              <a:lnSpc>
                <a:spcPts val="4480"/>
              </a:lnSpc>
            </a:pPr>
            <a:r>
              <a:rPr lang="en-US" sz="3200" dirty="0">
                <a:solidFill>
                  <a:srgbClr val="030303"/>
                </a:solidFill>
                <a:latin typeface="Arial" panose="020B0604020202020204" pitchFamily="34" charset="0"/>
                <a:ea typeface="DIN Next LT Pro 1"/>
                <a:cs typeface="Arial" panose="020B0604020202020204" pitchFamily="34" charset="0"/>
                <a:sym typeface="DIN Next LT Pro 1"/>
              </a:rPr>
              <a:t>Radia Perlman</a:t>
            </a:r>
          </a:p>
        </p:txBody>
      </p:sp>
      <p:sp>
        <p:nvSpPr>
          <p:cNvPr id="88" name="TextBox 42">
            <a:extLst>
              <a:ext uri="{FF2B5EF4-FFF2-40B4-BE49-F238E27FC236}">
                <a16:creationId xmlns:a16="http://schemas.microsoft.com/office/drawing/2014/main" id="{0723D36B-C846-B8F5-FC11-4180AAE8E43B}"/>
              </a:ext>
            </a:extLst>
          </p:cNvPr>
          <p:cNvSpPr txBox="1"/>
          <p:nvPr/>
        </p:nvSpPr>
        <p:spPr>
          <a:xfrm>
            <a:off x="3127902" y="8207599"/>
            <a:ext cx="2528424" cy="526234"/>
          </a:xfrm>
          <a:prstGeom prst="rect">
            <a:avLst/>
          </a:prstGeom>
        </p:spPr>
        <p:txBody>
          <a:bodyPr wrap="square" lIns="0" tIns="0" rIns="0" bIns="0" rtlCol="0" anchor="t">
            <a:spAutoFit/>
          </a:bodyPr>
          <a:lstStyle/>
          <a:p>
            <a:pPr algn="ctr">
              <a:lnSpc>
                <a:spcPts val="4480"/>
              </a:lnSpc>
            </a:pPr>
            <a:r>
              <a:rPr lang="en-US" sz="3200" dirty="0">
                <a:solidFill>
                  <a:srgbClr val="030303"/>
                </a:solidFill>
                <a:latin typeface="Arial" panose="020B0604020202020204" pitchFamily="34" charset="0"/>
                <a:ea typeface="DIN Next LT Pro 1"/>
                <a:cs typeface="Arial" panose="020B0604020202020204" pitchFamily="34" charset="0"/>
                <a:sym typeface="DIN Next LT Pro 1"/>
              </a:rPr>
              <a:t>Timnit Gebru</a:t>
            </a:r>
          </a:p>
        </p:txBody>
      </p:sp>
      <p:sp>
        <p:nvSpPr>
          <p:cNvPr id="89" name="TextBox 43">
            <a:extLst>
              <a:ext uri="{FF2B5EF4-FFF2-40B4-BE49-F238E27FC236}">
                <a16:creationId xmlns:a16="http://schemas.microsoft.com/office/drawing/2014/main" id="{93EB9E34-BD7E-51AD-1767-0604881C1BE7}"/>
              </a:ext>
            </a:extLst>
          </p:cNvPr>
          <p:cNvSpPr txBox="1"/>
          <p:nvPr/>
        </p:nvSpPr>
        <p:spPr>
          <a:xfrm>
            <a:off x="13973725" y="558716"/>
            <a:ext cx="3526794" cy="687020"/>
          </a:xfrm>
          <a:prstGeom prst="rect">
            <a:avLst/>
          </a:prstGeom>
        </p:spPr>
        <p:txBody>
          <a:bodyPr lIns="0" tIns="0" rIns="0" bIns="0" rtlCol="0" anchor="t">
            <a:spAutoFit/>
          </a:bodyPr>
          <a:lstStyle/>
          <a:p>
            <a:pPr algn="ctr">
              <a:lnSpc>
                <a:spcPts val="2624"/>
              </a:lnSpc>
            </a:pPr>
            <a:r>
              <a:rPr lang="en-US" sz="1874">
                <a:solidFill>
                  <a:srgbClr val="030303"/>
                </a:solidFill>
                <a:latin typeface="DIN Next LT Pro 4"/>
                <a:ea typeface="DIN Next LT Pro 4"/>
                <a:cs typeface="DIN Next LT Pro 4"/>
                <a:sym typeface="DIN Next LT Pro 4"/>
              </a:rPr>
              <a:t>Revollutionised network routing protocols for the internet</a:t>
            </a:r>
          </a:p>
        </p:txBody>
      </p:sp>
      <p:sp>
        <p:nvSpPr>
          <p:cNvPr id="90" name="TextBox 44">
            <a:extLst>
              <a:ext uri="{FF2B5EF4-FFF2-40B4-BE49-F238E27FC236}">
                <a16:creationId xmlns:a16="http://schemas.microsoft.com/office/drawing/2014/main" id="{FCAEA380-EC93-4FF3-F88C-A49A28F3C5DD}"/>
              </a:ext>
            </a:extLst>
          </p:cNvPr>
          <p:cNvSpPr txBox="1"/>
          <p:nvPr/>
        </p:nvSpPr>
        <p:spPr>
          <a:xfrm>
            <a:off x="11694294" y="1294765"/>
            <a:ext cx="5400145" cy="883832"/>
          </a:xfrm>
          <a:prstGeom prst="rect">
            <a:avLst/>
          </a:prstGeom>
        </p:spPr>
        <p:txBody>
          <a:bodyPr lIns="0" tIns="0" rIns="0" bIns="0" rtlCol="0" anchor="t">
            <a:spAutoFit/>
          </a:bodyPr>
          <a:lstStyle/>
          <a:p>
            <a:pPr algn="ctr">
              <a:lnSpc>
                <a:spcPts val="3640"/>
              </a:lnSpc>
            </a:pPr>
            <a:r>
              <a:rPr lang="en-GB" sz="2600" dirty="0">
                <a:latin typeface="Arial" panose="020B0604020202020204" pitchFamily="34" charset="0"/>
                <a:cs typeface="Arial" panose="020B0604020202020204" pitchFamily="34" charset="0"/>
              </a:rPr>
              <a:t>Transformed internet routing protocols</a:t>
            </a:r>
            <a:endParaRPr lang="en-US" sz="2600" dirty="0">
              <a:solidFill>
                <a:srgbClr val="030303"/>
              </a:solidFill>
              <a:latin typeface="Arial" panose="020B0604020202020204" pitchFamily="34" charset="0"/>
              <a:ea typeface="DIN Next LT Pro 2"/>
              <a:cs typeface="Arial" panose="020B0604020202020204" pitchFamily="34" charset="0"/>
              <a:sym typeface="DIN Next LT Pro 2"/>
            </a:endParaRPr>
          </a:p>
        </p:txBody>
      </p:sp>
      <p:sp>
        <p:nvSpPr>
          <p:cNvPr id="91" name="TextBox 45">
            <a:extLst>
              <a:ext uri="{FF2B5EF4-FFF2-40B4-BE49-F238E27FC236}">
                <a16:creationId xmlns:a16="http://schemas.microsoft.com/office/drawing/2014/main" id="{BE4F2BF0-918D-1A8C-762A-E02440862971}"/>
              </a:ext>
            </a:extLst>
          </p:cNvPr>
          <p:cNvSpPr txBox="1"/>
          <p:nvPr/>
        </p:nvSpPr>
        <p:spPr>
          <a:xfrm>
            <a:off x="11694294" y="3675895"/>
            <a:ext cx="5400145" cy="422167"/>
          </a:xfrm>
          <a:prstGeom prst="rect">
            <a:avLst/>
          </a:prstGeom>
        </p:spPr>
        <p:txBody>
          <a:bodyPr lIns="0" tIns="0" rIns="0" bIns="0" rtlCol="0" anchor="t">
            <a:spAutoFit/>
          </a:bodyPr>
          <a:lstStyle/>
          <a:p>
            <a:pPr algn="ctr">
              <a:lnSpc>
                <a:spcPts val="3640"/>
              </a:lnSpc>
            </a:pPr>
            <a:r>
              <a:rPr lang="en-US" sz="2600" dirty="0">
                <a:solidFill>
                  <a:srgbClr val="030303"/>
                </a:solidFill>
                <a:latin typeface="Arial" panose="020B0604020202020204" pitchFamily="34" charset="0"/>
                <a:ea typeface="DIN Next LT Pro 2"/>
                <a:cs typeface="Arial" panose="020B0604020202020204" pitchFamily="34" charset="0"/>
                <a:sym typeface="DIN Next LT Pro 2"/>
              </a:rPr>
              <a:t>First computer programmer</a:t>
            </a:r>
          </a:p>
        </p:txBody>
      </p:sp>
      <p:sp>
        <p:nvSpPr>
          <p:cNvPr id="92" name="TextBox 46">
            <a:extLst>
              <a:ext uri="{FF2B5EF4-FFF2-40B4-BE49-F238E27FC236}">
                <a16:creationId xmlns:a16="http://schemas.microsoft.com/office/drawing/2014/main" id="{04AA37F2-DDA2-27EB-F496-4F43F9600875}"/>
              </a:ext>
            </a:extLst>
          </p:cNvPr>
          <p:cNvSpPr txBox="1"/>
          <p:nvPr/>
        </p:nvSpPr>
        <p:spPr>
          <a:xfrm>
            <a:off x="11671923" y="5899261"/>
            <a:ext cx="5400145" cy="422167"/>
          </a:xfrm>
          <a:prstGeom prst="rect">
            <a:avLst/>
          </a:prstGeom>
        </p:spPr>
        <p:txBody>
          <a:bodyPr lIns="0" tIns="0" rIns="0" bIns="0" rtlCol="0" anchor="t">
            <a:spAutoFit/>
          </a:bodyPr>
          <a:lstStyle/>
          <a:p>
            <a:pPr algn="ctr">
              <a:lnSpc>
                <a:spcPts val="3640"/>
              </a:lnSpc>
            </a:pPr>
            <a:r>
              <a:rPr lang="en-US" sz="2600" dirty="0">
                <a:solidFill>
                  <a:srgbClr val="030303"/>
                </a:solidFill>
                <a:latin typeface="Arial" panose="020B0604020202020204" pitchFamily="34" charset="0"/>
                <a:ea typeface="DIN Next LT Pro 2"/>
                <a:cs typeface="Arial" panose="020B0604020202020204" pitchFamily="34" charset="0"/>
                <a:sym typeface="DIN Next LT Pro 2"/>
              </a:rPr>
              <a:t>Ethical AI research advocate</a:t>
            </a:r>
          </a:p>
        </p:txBody>
      </p:sp>
      <p:sp>
        <p:nvSpPr>
          <p:cNvPr id="93" name="TextBox 47">
            <a:extLst>
              <a:ext uri="{FF2B5EF4-FFF2-40B4-BE49-F238E27FC236}">
                <a16:creationId xmlns:a16="http://schemas.microsoft.com/office/drawing/2014/main" id="{22661F01-31B3-D8CB-8278-50544FA5120F}"/>
              </a:ext>
            </a:extLst>
          </p:cNvPr>
          <p:cNvSpPr txBox="1"/>
          <p:nvPr/>
        </p:nvSpPr>
        <p:spPr>
          <a:xfrm>
            <a:off x="11784656" y="8226533"/>
            <a:ext cx="5400145" cy="422167"/>
          </a:xfrm>
          <a:prstGeom prst="rect">
            <a:avLst/>
          </a:prstGeom>
        </p:spPr>
        <p:txBody>
          <a:bodyPr lIns="0" tIns="0" rIns="0" bIns="0" rtlCol="0" anchor="t">
            <a:spAutoFit/>
          </a:bodyPr>
          <a:lstStyle/>
          <a:p>
            <a:pPr algn="ctr">
              <a:lnSpc>
                <a:spcPts val="3640"/>
              </a:lnSpc>
            </a:pPr>
            <a:r>
              <a:rPr lang="en-US" sz="2600" dirty="0">
                <a:solidFill>
                  <a:srgbClr val="030303"/>
                </a:solidFill>
                <a:latin typeface="Arial" panose="020B0604020202020204" pitchFamily="34" charset="0"/>
                <a:ea typeface="DIN Next LT Pro 2"/>
                <a:cs typeface="Arial" panose="020B0604020202020204" pitchFamily="34" charset="0"/>
                <a:sym typeface="DIN Next LT Pro 2"/>
              </a:rPr>
              <a:t>Pioneered GPS technology</a:t>
            </a:r>
          </a:p>
        </p:txBody>
      </p:sp>
      <p:cxnSp>
        <p:nvCxnSpPr>
          <p:cNvPr id="94" name="Straight Connector 93">
            <a:extLst>
              <a:ext uri="{FF2B5EF4-FFF2-40B4-BE49-F238E27FC236}">
                <a16:creationId xmlns:a16="http://schemas.microsoft.com/office/drawing/2014/main" id="{EDA08A97-8168-A29D-AA5B-0FB252FE7E77}"/>
              </a:ext>
            </a:extLst>
          </p:cNvPr>
          <p:cNvCxnSpPr>
            <a:cxnSpLocks/>
          </p:cNvCxnSpPr>
          <p:nvPr/>
        </p:nvCxnSpPr>
        <p:spPr>
          <a:xfrm>
            <a:off x="6503345" y="1790700"/>
            <a:ext cx="4850455" cy="2209800"/>
          </a:xfrm>
          <a:prstGeom prst="line">
            <a:avLst/>
          </a:prstGeom>
          <a:ln>
            <a:solidFill>
              <a:schemeClr val="bg1"/>
            </a:solidFill>
          </a:ln>
          <a:effectLst/>
        </p:spPr>
        <p:style>
          <a:lnRef idx="3">
            <a:schemeClr val="dk1"/>
          </a:lnRef>
          <a:fillRef idx="0">
            <a:schemeClr val="dk1"/>
          </a:fillRef>
          <a:effectRef idx="2">
            <a:schemeClr val="dk1"/>
          </a:effectRef>
          <a:fontRef idx="minor">
            <a:schemeClr val="tx1"/>
          </a:fontRef>
        </p:style>
      </p:cxnSp>
      <p:cxnSp>
        <p:nvCxnSpPr>
          <p:cNvPr id="95" name="Straight Connector 94">
            <a:extLst>
              <a:ext uri="{FF2B5EF4-FFF2-40B4-BE49-F238E27FC236}">
                <a16:creationId xmlns:a16="http://schemas.microsoft.com/office/drawing/2014/main" id="{5D7CD857-4CF1-484F-EBCB-5EC193C013FF}"/>
              </a:ext>
            </a:extLst>
          </p:cNvPr>
          <p:cNvCxnSpPr>
            <a:cxnSpLocks/>
          </p:cNvCxnSpPr>
          <p:nvPr/>
        </p:nvCxnSpPr>
        <p:spPr>
          <a:xfrm>
            <a:off x="6503345" y="4057514"/>
            <a:ext cx="4722001" cy="4455957"/>
          </a:xfrm>
          <a:prstGeom prst="line">
            <a:avLst/>
          </a:prstGeom>
          <a:ln>
            <a:solidFill>
              <a:schemeClr val="bg1"/>
            </a:solidFill>
          </a:ln>
          <a:effectLst/>
        </p:spPr>
        <p:style>
          <a:lnRef idx="3">
            <a:schemeClr val="dk1"/>
          </a:lnRef>
          <a:fillRef idx="0">
            <a:schemeClr val="dk1"/>
          </a:fillRef>
          <a:effectRef idx="2">
            <a:schemeClr val="dk1"/>
          </a:effectRef>
          <a:fontRef idx="minor">
            <a:schemeClr val="tx1"/>
          </a:fontRef>
        </p:style>
      </p:cxnSp>
      <p:cxnSp>
        <p:nvCxnSpPr>
          <p:cNvPr id="96" name="Straight Connector 95">
            <a:extLst>
              <a:ext uri="{FF2B5EF4-FFF2-40B4-BE49-F238E27FC236}">
                <a16:creationId xmlns:a16="http://schemas.microsoft.com/office/drawing/2014/main" id="{2C150DA2-5D46-0B68-93AC-06E8D911CBE2}"/>
              </a:ext>
            </a:extLst>
          </p:cNvPr>
          <p:cNvCxnSpPr>
            <a:cxnSpLocks/>
          </p:cNvCxnSpPr>
          <p:nvPr/>
        </p:nvCxnSpPr>
        <p:spPr>
          <a:xfrm flipV="1">
            <a:off x="6400800" y="1812890"/>
            <a:ext cx="4800600" cy="4355289"/>
          </a:xfrm>
          <a:prstGeom prst="line">
            <a:avLst/>
          </a:prstGeom>
          <a:ln>
            <a:solidFill>
              <a:schemeClr val="bg1"/>
            </a:solidFill>
          </a:ln>
          <a:effectLst/>
        </p:spPr>
        <p:style>
          <a:lnRef idx="3">
            <a:schemeClr val="dk1"/>
          </a:lnRef>
          <a:fillRef idx="0">
            <a:schemeClr val="dk1"/>
          </a:fillRef>
          <a:effectRef idx="2">
            <a:schemeClr val="dk1"/>
          </a:effectRef>
          <a:fontRef idx="minor">
            <a:schemeClr val="tx1"/>
          </a:fontRef>
        </p:style>
      </p:cxnSp>
      <p:cxnSp>
        <p:nvCxnSpPr>
          <p:cNvPr id="97" name="Straight Connector 96">
            <a:extLst>
              <a:ext uri="{FF2B5EF4-FFF2-40B4-BE49-F238E27FC236}">
                <a16:creationId xmlns:a16="http://schemas.microsoft.com/office/drawing/2014/main" id="{334D0BFC-56F2-5A4E-5749-1D6982C098AC}"/>
              </a:ext>
            </a:extLst>
          </p:cNvPr>
          <p:cNvCxnSpPr>
            <a:cxnSpLocks/>
          </p:cNvCxnSpPr>
          <p:nvPr/>
        </p:nvCxnSpPr>
        <p:spPr>
          <a:xfrm flipV="1">
            <a:off x="6400800" y="6197936"/>
            <a:ext cx="4800600" cy="2276174"/>
          </a:xfrm>
          <a:prstGeom prst="line">
            <a:avLst/>
          </a:prstGeom>
          <a:ln>
            <a:solidFill>
              <a:schemeClr val="bg1"/>
            </a:solidFill>
          </a:ln>
          <a:effectLst/>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500" fill="hold"/>
                                        <p:tgtEl>
                                          <p:spTgt spid="85"/>
                                        </p:tgtEl>
                                        <p:attrNameLst>
                                          <p:attrName>ppt_w</p:attrName>
                                        </p:attrNameLst>
                                      </p:cBhvr>
                                      <p:tavLst>
                                        <p:tav tm="0">
                                          <p:val>
                                            <p:fltVal val="0"/>
                                          </p:val>
                                        </p:tav>
                                        <p:tav tm="100000">
                                          <p:val>
                                            <p:strVal val="#ppt_w"/>
                                          </p:val>
                                        </p:tav>
                                      </p:tavLst>
                                    </p:anim>
                                    <p:anim calcmode="lin" valueType="num">
                                      <p:cBhvr>
                                        <p:cTn id="8" dur="500" fill="hold"/>
                                        <p:tgtEl>
                                          <p:spTgt spid="85"/>
                                        </p:tgtEl>
                                        <p:attrNameLst>
                                          <p:attrName>ppt_h</p:attrName>
                                        </p:attrNameLst>
                                      </p:cBhvr>
                                      <p:tavLst>
                                        <p:tav tm="0">
                                          <p:val>
                                            <p:fltVal val="0"/>
                                          </p:val>
                                        </p:tav>
                                        <p:tav tm="100000">
                                          <p:val>
                                            <p:strVal val="#ppt_h"/>
                                          </p:val>
                                        </p:tav>
                                      </p:tavLst>
                                    </p:anim>
                                    <p:animEffect transition="in" filter="fade">
                                      <p:cBhvr>
                                        <p:cTn id="9" dur="500"/>
                                        <p:tgtEl>
                                          <p:spTgt spid="8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 calcmode="lin" valueType="num">
                                      <p:cBhvr>
                                        <p:cTn id="14" dur="500" fill="hold"/>
                                        <p:tgtEl>
                                          <p:spTgt spid="86"/>
                                        </p:tgtEl>
                                        <p:attrNameLst>
                                          <p:attrName>ppt_w</p:attrName>
                                        </p:attrNameLst>
                                      </p:cBhvr>
                                      <p:tavLst>
                                        <p:tav tm="0">
                                          <p:val>
                                            <p:fltVal val="0"/>
                                          </p:val>
                                        </p:tav>
                                        <p:tav tm="100000">
                                          <p:val>
                                            <p:strVal val="#ppt_w"/>
                                          </p:val>
                                        </p:tav>
                                      </p:tavLst>
                                    </p:anim>
                                    <p:anim calcmode="lin" valueType="num">
                                      <p:cBhvr>
                                        <p:cTn id="15" dur="500" fill="hold"/>
                                        <p:tgtEl>
                                          <p:spTgt spid="86"/>
                                        </p:tgtEl>
                                        <p:attrNameLst>
                                          <p:attrName>ppt_h</p:attrName>
                                        </p:attrNameLst>
                                      </p:cBhvr>
                                      <p:tavLst>
                                        <p:tav tm="0">
                                          <p:val>
                                            <p:fltVal val="0"/>
                                          </p:val>
                                        </p:tav>
                                        <p:tav tm="100000">
                                          <p:val>
                                            <p:strVal val="#ppt_h"/>
                                          </p:val>
                                        </p:tav>
                                      </p:tavLst>
                                    </p:anim>
                                    <p:animEffect transition="in" filter="fade">
                                      <p:cBhvr>
                                        <p:cTn id="16" dur="500"/>
                                        <p:tgtEl>
                                          <p:spTgt spid="8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7"/>
                                        </p:tgtEl>
                                        <p:attrNameLst>
                                          <p:attrName>style.visibility</p:attrName>
                                        </p:attrNameLst>
                                      </p:cBhvr>
                                      <p:to>
                                        <p:strVal val="visible"/>
                                      </p:to>
                                    </p:set>
                                    <p:anim calcmode="lin" valueType="num">
                                      <p:cBhvr>
                                        <p:cTn id="21" dur="500" fill="hold"/>
                                        <p:tgtEl>
                                          <p:spTgt spid="87"/>
                                        </p:tgtEl>
                                        <p:attrNameLst>
                                          <p:attrName>ppt_w</p:attrName>
                                        </p:attrNameLst>
                                      </p:cBhvr>
                                      <p:tavLst>
                                        <p:tav tm="0">
                                          <p:val>
                                            <p:fltVal val="0"/>
                                          </p:val>
                                        </p:tav>
                                        <p:tav tm="100000">
                                          <p:val>
                                            <p:strVal val="#ppt_w"/>
                                          </p:val>
                                        </p:tav>
                                      </p:tavLst>
                                    </p:anim>
                                    <p:anim calcmode="lin" valueType="num">
                                      <p:cBhvr>
                                        <p:cTn id="22" dur="500" fill="hold"/>
                                        <p:tgtEl>
                                          <p:spTgt spid="87"/>
                                        </p:tgtEl>
                                        <p:attrNameLst>
                                          <p:attrName>ppt_h</p:attrName>
                                        </p:attrNameLst>
                                      </p:cBhvr>
                                      <p:tavLst>
                                        <p:tav tm="0">
                                          <p:val>
                                            <p:fltVal val="0"/>
                                          </p:val>
                                        </p:tav>
                                        <p:tav tm="100000">
                                          <p:val>
                                            <p:strVal val="#ppt_h"/>
                                          </p:val>
                                        </p:tav>
                                      </p:tavLst>
                                    </p:anim>
                                    <p:animEffect transition="in" filter="fade">
                                      <p:cBhvr>
                                        <p:cTn id="23" dur="500"/>
                                        <p:tgtEl>
                                          <p:spTgt spid="8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8"/>
                                        </p:tgtEl>
                                        <p:attrNameLst>
                                          <p:attrName>style.visibility</p:attrName>
                                        </p:attrNameLst>
                                      </p:cBhvr>
                                      <p:to>
                                        <p:strVal val="visible"/>
                                      </p:to>
                                    </p:set>
                                    <p:anim calcmode="lin" valueType="num">
                                      <p:cBhvr>
                                        <p:cTn id="28" dur="500" fill="hold"/>
                                        <p:tgtEl>
                                          <p:spTgt spid="88"/>
                                        </p:tgtEl>
                                        <p:attrNameLst>
                                          <p:attrName>ppt_w</p:attrName>
                                        </p:attrNameLst>
                                      </p:cBhvr>
                                      <p:tavLst>
                                        <p:tav tm="0">
                                          <p:val>
                                            <p:fltVal val="0"/>
                                          </p:val>
                                        </p:tav>
                                        <p:tav tm="100000">
                                          <p:val>
                                            <p:strVal val="#ppt_w"/>
                                          </p:val>
                                        </p:tav>
                                      </p:tavLst>
                                    </p:anim>
                                    <p:anim calcmode="lin" valueType="num">
                                      <p:cBhvr>
                                        <p:cTn id="29" dur="500" fill="hold"/>
                                        <p:tgtEl>
                                          <p:spTgt spid="88"/>
                                        </p:tgtEl>
                                        <p:attrNameLst>
                                          <p:attrName>ppt_h</p:attrName>
                                        </p:attrNameLst>
                                      </p:cBhvr>
                                      <p:tavLst>
                                        <p:tav tm="0">
                                          <p:val>
                                            <p:fltVal val="0"/>
                                          </p:val>
                                        </p:tav>
                                        <p:tav tm="100000">
                                          <p:val>
                                            <p:strVal val="#ppt_h"/>
                                          </p:val>
                                        </p:tav>
                                      </p:tavLst>
                                    </p:anim>
                                    <p:animEffect transition="in" filter="fade">
                                      <p:cBhvr>
                                        <p:cTn id="30" dur="500"/>
                                        <p:tgtEl>
                                          <p:spTgt spid="8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anim calcmode="lin" valueType="num">
                                      <p:cBhvr>
                                        <p:cTn id="35" dur="500" fill="hold"/>
                                        <p:tgtEl>
                                          <p:spTgt spid="90"/>
                                        </p:tgtEl>
                                        <p:attrNameLst>
                                          <p:attrName>ppt_w</p:attrName>
                                        </p:attrNameLst>
                                      </p:cBhvr>
                                      <p:tavLst>
                                        <p:tav tm="0">
                                          <p:val>
                                            <p:fltVal val="0"/>
                                          </p:val>
                                        </p:tav>
                                        <p:tav tm="100000">
                                          <p:val>
                                            <p:strVal val="#ppt_w"/>
                                          </p:val>
                                        </p:tav>
                                      </p:tavLst>
                                    </p:anim>
                                    <p:anim calcmode="lin" valueType="num">
                                      <p:cBhvr>
                                        <p:cTn id="36" dur="500" fill="hold"/>
                                        <p:tgtEl>
                                          <p:spTgt spid="90"/>
                                        </p:tgtEl>
                                        <p:attrNameLst>
                                          <p:attrName>ppt_h</p:attrName>
                                        </p:attrNameLst>
                                      </p:cBhvr>
                                      <p:tavLst>
                                        <p:tav tm="0">
                                          <p:val>
                                            <p:fltVal val="0"/>
                                          </p:val>
                                        </p:tav>
                                        <p:tav tm="100000">
                                          <p:val>
                                            <p:strVal val="#ppt_h"/>
                                          </p:val>
                                        </p:tav>
                                      </p:tavLst>
                                    </p:anim>
                                    <p:animEffect transition="in" filter="fade">
                                      <p:cBhvr>
                                        <p:cTn id="37" dur="500"/>
                                        <p:tgtEl>
                                          <p:spTgt spid="90"/>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91"/>
                                        </p:tgtEl>
                                        <p:attrNameLst>
                                          <p:attrName>style.visibility</p:attrName>
                                        </p:attrNameLst>
                                      </p:cBhvr>
                                      <p:to>
                                        <p:strVal val="visible"/>
                                      </p:to>
                                    </p:set>
                                    <p:anim calcmode="lin" valueType="num">
                                      <p:cBhvr>
                                        <p:cTn id="41" dur="500" fill="hold"/>
                                        <p:tgtEl>
                                          <p:spTgt spid="91"/>
                                        </p:tgtEl>
                                        <p:attrNameLst>
                                          <p:attrName>ppt_w</p:attrName>
                                        </p:attrNameLst>
                                      </p:cBhvr>
                                      <p:tavLst>
                                        <p:tav tm="0">
                                          <p:val>
                                            <p:fltVal val="0"/>
                                          </p:val>
                                        </p:tav>
                                        <p:tav tm="100000">
                                          <p:val>
                                            <p:strVal val="#ppt_w"/>
                                          </p:val>
                                        </p:tav>
                                      </p:tavLst>
                                    </p:anim>
                                    <p:anim calcmode="lin" valueType="num">
                                      <p:cBhvr>
                                        <p:cTn id="42" dur="500" fill="hold"/>
                                        <p:tgtEl>
                                          <p:spTgt spid="91"/>
                                        </p:tgtEl>
                                        <p:attrNameLst>
                                          <p:attrName>ppt_h</p:attrName>
                                        </p:attrNameLst>
                                      </p:cBhvr>
                                      <p:tavLst>
                                        <p:tav tm="0">
                                          <p:val>
                                            <p:fltVal val="0"/>
                                          </p:val>
                                        </p:tav>
                                        <p:tav tm="100000">
                                          <p:val>
                                            <p:strVal val="#ppt_h"/>
                                          </p:val>
                                        </p:tav>
                                      </p:tavLst>
                                    </p:anim>
                                    <p:animEffect transition="in" filter="fade">
                                      <p:cBhvr>
                                        <p:cTn id="43" dur="500"/>
                                        <p:tgtEl>
                                          <p:spTgt spid="91"/>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92"/>
                                        </p:tgtEl>
                                        <p:attrNameLst>
                                          <p:attrName>style.visibility</p:attrName>
                                        </p:attrNameLst>
                                      </p:cBhvr>
                                      <p:to>
                                        <p:strVal val="visible"/>
                                      </p:to>
                                    </p:set>
                                    <p:anim calcmode="lin" valueType="num">
                                      <p:cBhvr>
                                        <p:cTn id="47" dur="500" fill="hold"/>
                                        <p:tgtEl>
                                          <p:spTgt spid="92"/>
                                        </p:tgtEl>
                                        <p:attrNameLst>
                                          <p:attrName>ppt_w</p:attrName>
                                        </p:attrNameLst>
                                      </p:cBhvr>
                                      <p:tavLst>
                                        <p:tav tm="0">
                                          <p:val>
                                            <p:fltVal val="0"/>
                                          </p:val>
                                        </p:tav>
                                        <p:tav tm="100000">
                                          <p:val>
                                            <p:strVal val="#ppt_w"/>
                                          </p:val>
                                        </p:tav>
                                      </p:tavLst>
                                    </p:anim>
                                    <p:anim calcmode="lin" valueType="num">
                                      <p:cBhvr>
                                        <p:cTn id="48" dur="500" fill="hold"/>
                                        <p:tgtEl>
                                          <p:spTgt spid="92"/>
                                        </p:tgtEl>
                                        <p:attrNameLst>
                                          <p:attrName>ppt_h</p:attrName>
                                        </p:attrNameLst>
                                      </p:cBhvr>
                                      <p:tavLst>
                                        <p:tav tm="0">
                                          <p:val>
                                            <p:fltVal val="0"/>
                                          </p:val>
                                        </p:tav>
                                        <p:tav tm="100000">
                                          <p:val>
                                            <p:strVal val="#ppt_h"/>
                                          </p:val>
                                        </p:tav>
                                      </p:tavLst>
                                    </p:anim>
                                    <p:animEffect transition="in" filter="fade">
                                      <p:cBhvr>
                                        <p:cTn id="49" dur="500"/>
                                        <p:tgtEl>
                                          <p:spTgt spid="92"/>
                                        </p:tgtEl>
                                      </p:cBhvr>
                                    </p:animEffect>
                                  </p:childTnLst>
                                </p:cTn>
                              </p:par>
                            </p:childTnLst>
                          </p:cTn>
                        </p:par>
                        <p:par>
                          <p:cTn id="50" fill="hold">
                            <p:stCondLst>
                              <p:cond delay="1500"/>
                            </p:stCondLst>
                            <p:childTnLst>
                              <p:par>
                                <p:cTn id="51" presetID="53" presetClass="entr" presetSubtype="16" fill="hold" grpId="0" nodeType="afterEffect">
                                  <p:stCondLst>
                                    <p:cond delay="0"/>
                                  </p:stCondLst>
                                  <p:childTnLst>
                                    <p:set>
                                      <p:cBhvr>
                                        <p:cTn id="52" dur="1" fill="hold">
                                          <p:stCondLst>
                                            <p:cond delay="0"/>
                                          </p:stCondLst>
                                        </p:cTn>
                                        <p:tgtEl>
                                          <p:spTgt spid="93"/>
                                        </p:tgtEl>
                                        <p:attrNameLst>
                                          <p:attrName>style.visibility</p:attrName>
                                        </p:attrNameLst>
                                      </p:cBhvr>
                                      <p:to>
                                        <p:strVal val="visible"/>
                                      </p:to>
                                    </p:set>
                                    <p:anim calcmode="lin" valueType="num">
                                      <p:cBhvr>
                                        <p:cTn id="53" dur="500" fill="hold"/>
                                        <p:tgtEl>
                                          <p:spTgt spid="93"/>
                                        </p:tgtEl>
                                        <p:attrNameLst>
                                          <p:attrName>ppt_w</p:attrName>
                                        </p:attrNameLst>
                                      </p:cBhvr>
                                      <p:tavLst>
                                        <p:tav tm="0">
                                          <p:val>
                                            <p:fltVal val="0"/>
                                          </p:val>
                                        </p:tav>
                                        <p:tav tm="100000">
                                          <p:val>
                                            <p:strVal val="#ppt_w"/>
                                          </p:val>
                                        </p:tav>
                                      </p:tavLst>
                                    </p:anim>
                                    <p:anim calcmode="lin" valueType="num">
                                      <p:cBhvr>
                                        <p:cTn id="54" dur="500" fill="hold"/>
                                        <p:tgtEl>
                                          <p:spTgt spid="93"/>
                                        </p:tgtEl>
                                        <p:attrNameLst>
                                          <p:attrName>ppt_h</p:attrName>
                                        </p:attrNameLst>
                                      </p:cBhvr>
                                      <p:tavLst>
                                        <p:tav tm="0">
                                          <p:val>
                                            <p:fltVal val="0"/>
                                          </p:val>
                                        </p:tav>
                                        <p:tav tm="100000">
                                          <p:val>
                                            <p:strVal val="#ppt_h"/>
                                          </p:val>
                                        </p:tav>
                                      </p:tavLst>
                                    </p:anim>
                                    <p:animEffect transition="in" filter="fade">
                                      <p:cBhvr>
                                        <p:cTn id="55" dur="500"/>
                                        <p:tgtEl>
                                          <p:spTgt spid="9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barn(inVertical)">
                                      <p:cBhvr>
                                        <p:cTn id="60" dur="500"/>
                                        <p:tgtEl>
                                          <p:spTgt spid="9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barn(inVertical)">
                                      <p:cBhvr>
                                        <p:cTn id="65" dur="500"/>
                                        <p:tgtEl>
                                          <p:spTgt spid="9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96"/>
                                        </p:tgtEl>
                                        <p:attrNameLst>
                                          <p:attrName>style.visibility</p:attrName>
                                        </p:attrNameLst>
                                      </p:cBhvr>
                                      <p:to>
                                        <p:strVal val="visible"/>
                                      </p:to>
                                    </p:set>
                                    <p:animEffect transition="in" filter="barn(inVertical)">
                                      <p:cBhvr>
                                        <p:cTn id="70" dur="500"/>
                                        <p:tgtEl>
                                          <p:spTgt spid="9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97"/>
                                        </p:tgtEl>
                                        <p:attrNameLst>
                                          <p:attrName>style.visibility</p:attrName>
                                        </p:attrNameLst>
                                      </p:cBhvr>
                                      <p:to>
                                        <p:strVal val="visible"/>
                                      </p:to>
                                    </p:set>
                                    <p:animEffect transition="in" filter="barn(inVertical)">
                                      <p:cBhvr>
                                        <p:cTn id="7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P spid="87" grpId="0"/>
      <p:bldP spid="88" grpId="0"/>
      <p:bldP spid="90" grpId="0"/>
      <p:bldP spid="91" grpId="0"/>
      <p:bldP spid="92" grpId="0"/>
      <p:bldP spid="9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flipV="1">
            <a:off x="0" y="1576067"/>
            <a:ext cx="9769415" cy="2071291"/>
          </a:xfrm>
          <a:custGeom>
            <a:avLst/>
            <a:gdLst/>
            <a:ahLst/>
            <a:cxnLst/>
            <a:rect l="l" t="t" r="r" b="b"/>
            <a:pathLst>
              <a:path w="10443485" h="2071291">
                <a:moveTo>
                  <a:pt x="0" y="2071292"/>
                </a:moveTo>
                <a:lnTo>
                  <a:pt x="10443485" y="2071292"/>
                </a:lnTo>
                <a:lnTo>
                  <a:pt x="10443485" y="0"/>
                </a:lnTo>
                <a:lnTo>
                  <a:pt x="0" y="0"/>
                </a:lnTo>
                <a:lnTo>
                  <a:pt x="0" y="2071292"/>
                </a:lnTo>
                <a:close/>
              </a:path>
            </a:pathLst>
          </a:custGeom>
          <a:blipFill>
            <a:blip r:embed="rId3">
              <a:extLst>
                <a:ext uri="{96DAC541-7B7A-43D3-8B79-37D633B846F1}">
                  <asvg:svgBlip xmlns:asvg="http://schemas.microsoft.com/office/drawing/2016/SVG/main" r:embed="rId4"/>
                </a:ext>
              </a:extLst>
            </a:blip>
            <a:stretch>
              <a:fillRect l="-6900"/>
            </a:stretch>
          </a:blipFill>
        </p:spPr>
        <p:txBody>
          <a:bodyPr/>
          <a:lstStyle/>
          <a:p>
            <a:endParaRPr lang="en-GB"/>
          </a:p>
        </p:txBody>
      </p:sp>
      <p:sp>
        <p:nvSpPr>
          <p:cNvPr id="3" name="Freeform 3"/>
          <p:cNvSpPr/>
          <p:nvPr/>
        </p:nvSpPr>
        <p:spPr>
          <a:xfrm flipV="1">
            <a:off x="0" y="1228724"/>
            <a:ext cx="9506090" cy="2071291"/>
          </a:xfrm>
          <a:custGeom>
            <a:avLst/>
            <a:gdLst/>
            <a:ahLst/>
            <a:cxnLst/>
            <a:rect l="l" t="t" r="r" b="b"/>
            <a:pathLst>
              <a:path w="10443485" h="2071291">
                <a:moveTo>
                  <a:pt x="0" y="2071291"/>
                </a:moveTo>
                <a:lnTo>
                  <a:pt x="10443485" y="2071291"/>
                </a:lnTo>
                <a:lnTo>
                  <a:pt x="10443485" y="0"/>
                </a:lnTo>
                <a:lnTo>
                  <a:pt x="0" y="0"/>
                </a:lnTo>
                <a:lnTo>
                  <a:pt x="0" y="2071291"/>
                </a:lnTo>
                <a:close/>
              </a:path>
            </a:pathLst>
          </a:custGeom>
          <a:blipFill>
            <a:blip r:embed="rId5">
              <a:extLst>
                <a:ext uri="{96DAC541-7B7A-43D3-8B79-37D633B846F1}">
                  <asvg:svgBlip xmlns:asvg="http://schemas.microsoft.com/office/drawing/2016/SVG/main" r:embed="rId6"/>
                </a:ext>
              </a:extLst>
            </a:blip>
            <a:stretch>
              <a:fillRect l="-9861"/>
            </a:stretch>
          </a:blipFill>
        </p:spPr>
        <p:txBody>
          <a:bodyPr/>
          <a:lstStyle/>
          <a:p>
            <a:endParaRPr lang="en-GB"/>
          </a:p>
        </p:txBody>
      </p:sp>
      <p:sp>
        <p:nvSpPr>
          <p:cNvPr id="4" name="Freeform 4"/>
          <p:cNvSpPr/>
          <p:nvPr/>
        </p:nvSpPr>
        <p:spPr>
          <a:xfrm>
            <a:off x="0" y="2913906"/>
            <a:ext cx="6528159" cy="7373094"/>
          </a:xfrm>
          <a:custGeom>
            <a:avLst/>
            <a:gdLst/>
            <a:ahLst/>
            <a:cxnLst/>
            <a:rect l="l" t="t" r="r" b="b"/>
            <a:pathLst>
              <a:path w="8777094" h="9643170">
                <a:moveTo>
                  <a:pt x="0" y="0"/>
                </a:moveTo>
                <a:lnTo>
                  <a:pt x="8777094" y="0"/>
                </a:lnTo>
                <a:lnTo>
                  <a:pt x="8777094" y="9643170"/>
                </a:lnTo>
                <a:lnTo>
                  <a:pt x="0" y="9643170"/>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GB"/>
          </a:p>
        </p:txBody>
      </p:sp>
      <p:grpSp>
        <p:nvGrpSpPr>
          <p:cNvPr id="16" name="Group 16"/>
          <p:cNvGrpSpPr/>
          <p:nvPr/>
        </p:nvGrpSpPr>
        <p:grpSpPr>
          <a:xfrm>
            <a:off x="6981921" y="5594641"/>
            <a:ext cx="10505328" cy="1750499"/>
            <a:chOff x="0" y="0"/>
            <a:chExt cx="2766835" cy="461037"/>
          </a:xfrm>
        </p:grpSpPr>
        <p:sp>
          <p:nvSpPr>
            <p:cNvPr id="17" name="Freeform 17"/>
            <p:cNvSpPr/>
            <p:nvPr/>
          </p:nvSpPr>
          <p:spPr>
            <a:xfrm>
              <a:off x="0" y="0"/>
              <a:ext cx="2766835" cy="461037"/>
            </a:xfrm>
            <a:custGeom>
              <a:avLst/>
              <a:gdLst/>
              <a:ahLst/>
              <a:cxnLst/>
              <a:rect l="l" t="t" r="r" b="b"/>
              <a:pathLst>
                <a:path w="2766835" h="461037">
                  <a:moveTo>
                    <a:pt x="0" y="0"/>
                  </a:moveTo>
                  <a:lnTo>
                    <a:pt x="2766835" y="0"/>
                  </a:lnTo>
                  <a:lnTo>
                    <a:pt x="2766835" y="461037"/>
                  </a:lnTo>
                  <a:lnTo>
                    <a:pt x="0" y="461037"/>
                  </a:lnTo>
                  <a:close/>
                </a:path>
              </a:pathLst>
            </a:custGeom>
            <a:solidFill>
              <a:srgbClr val="000000">
                <a:alpha val="0"/>
              </a:srgbClr>
            </a:solidFill>
            <a:ln w="114300" cap="sq">
              <a:solidFill>
                <a:srgbClr val="BCCF00"/>
              </a:solidFill>
              <a:prstDash val="solid"/>
              <a:miter/>
            </a:ln>
          </p:spPr>
          <p:txBody>
            <a:bodyPr/>
            <a:lstStyle/>
            <a:p>
              <a:endParaRPr lang="en-GB"/>
            </a:p>
          </p:txBody>
        </p:sp>
        <p:sp>
          <p:nvSpPr>
            <p:cNvPr id="18" name="TextBox 18"/>
            <p:cNvSpPr txBox="1"/>
            <p:nvPr/>
          </p:nvSpPr>
          <p:spPr>
            <a:xfrm>
              <a:off x="0" y="-9525"/>
              <a:ext cx="2766835" cy="470562"/>
            </a:xfrm>
            <a:prstGeom prst="rect">
              <a:avLst/>
            </a:prstGeom>
          </p:spPr>
          <p:txBody>
            <a:bodyPr lIns="50800" tIns="50800" rIns="50800" bIns="50800" rtlCol="0" anchor="ctr"/>
            <a:lstStyle/>
            <a:p>
              <a:pPr algn="ctr">
                <a:lnSpc>
                  <a:spcPts val="3120"/>
                </a:lnSpc>
              </a:pPr>
              <a:endParaRPr/>
            </a:p>
          </p:txBody>
        </p:sp>
      </p:grpSp>
      <p:sp>
        <p:nvSpPr>
          <p:cNvPr id="19" name="TextBox 19"/>
          <p:cNvSpPr txBox="1"/>
          <p:nvPr/>
        </p:nvSpPr>
        <p:spPr>
          <a:xfrm>
            <a:off x="457200" y="1421331"/>
            <a:ext cx="8577098" cy="1593962"/>
          </a:xfrm>
          <a:prstGeom prst="rect">
            <a:avLst/>
          </a:prstGeom>
        </p:spPr>
        <p:txBody>
          <a:bodyPr wrap="square" lIns="0" tIns="0" rIns="0" bIns="0" rtlCol="0" anchor="t">
            <a:spAutoFit/>
          </a:bodyPr>
          <a:lstStyle/>
          <a:p>
            <a:pPr algn="l">
              <a:lnSpc>
                <a:spcPts val="6485"/>
              </a:lnSpc>
            </a:pPr>
            <a:r>
              <a:rPr lang="en-US" sz="4632" dirty="0">
                <a:solidFill>
                  <a:srgbClr val="030303"/>
                </a:solidFill>
                <a:latin typeface="Arial" panose="020B0604020202020204" pitchFamily="34" charset="0"/>
                <a:ea typeface="DIN Next LT Pro 1"/>
                <a:cs typeface="Arial" panose="020B0604020202020204" pitchFamily="34" charset="0"/>
                <a:sym typeface="DIN Next LT Pro 1"/>
              </a:rPr>
              <a:t>There are many different pathways into a digital career...</a:t>
            </a:r>
          </a:p>
        </p:txBody>
      </p:sp>
      <p:sp>
        <p:nvSpPr>
          <p:cNvPr id="20" name="TextBox 20"/>
          <p:cNvSpPr txBox="1"/>
          <p:nvPr/>
        </p:nvSpPr>
        <p:spPr>
          <a:xfrm>
            <a:off x="7339481" y="5797814"/>
            <a:ext cx="9957919" cy="1792029"/>
          </a:xfrm>
          <a:prstGeom prst="rect">
            <a:avLst/>
          </a:prstGeom>
        </p:spPr>
        <p:txBody>
          <a:bodyPr wrap="square" lIns="0" tIns="0" rIns="0" bIns="0" rtlCol="0" anchor="t">
            <a:spAutoFit/>
          </a:bodyPr>
          <a:lstStyle/>
          <a:p>
            <a:pPr algn="l">
              <a:lnSpc>
                <a:spcPts val="4759"/>
              </a:lnSpc>
            </a:pPr>
            <a:r>
              <a:rPr lang="en-US" sz="3399" dirty="0">
                <a:solidFill>
                  <a:srgbClr val="FFFFFF"/>
                </a:solidFill>
                <a:latin typeface="Arial" panose="020B0604020202020204" pitchFamily="34" charset="0"/>
                <a:ea typeface="DIN Next LT Pro 2"/>
                <a:cs typeface="Arial" panose="020B0604020202020204" pitchFamily="34" charset="0"/>
                <a:sym typeface="DIN Next LT Pro 2"/>
              </a:rPr>
              <a:t>Whatever you love and whichever path you choose, you can succeed in a digital career</a:t>
            </a:r>
          </a:p>
          <a:p>
            <a:pPr algn="l">
              <a:lnSpc>
                <a:spcPts val="4759"/>
              </a:lnSpc>
            </a:pPr>
            <a:endParaRPr lang="en-US" sz="3399" dirty="0">
              <a:solidFill>
                <a:srgbClr val="FFFFFF"/>
              </a:solidFill>
              <a:latin typeface="Arial" panose="020B0604020202020204" pitchFamily="34" charset="0"/>
              <a:ea typeface="DIN Next LT Pro 2"/>
              <a:cs typeface="Arial" panose="020B0604020202020204" pitchFamily="34" charset="0"/>
              <a:sym typeface="DIN Next LT Pro 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40CC4A7519AB46A281A095DDCBDDBF" ma:contentTypeVersion="15" ma:contentTypeDescription="Create a new document." ma:contentTypeScope="" ma:versionID="6080ef5fcbe19a831e12fbddf3b318bb">
  <xsd:schema xmlns:xsd="http://www.w3.org/2001/XMLSchema" xmlns:xs="http://www.w3.org/2001/XMLSchema" xmlns:p="http://schemas.microsoft.com/office/2006/metadata/properties" xmlns:ns2="7d15c268-d0e7-4d79-b8a0-23eba2be7b25" xmlns:ns3="a3cf1d99-0045-4199-b181-41f9f687daf0" xmlns:ns4="dcc682b7-513e-4c22-9fc0-4b2be07a9cdf" targetNamespace="http://schemas.microsoft.com/office/2006/metadata/properties" ma:root="true" ma:fieldsID="392f5744d21a8483dc993beec3f3621a" ns2:_="" ns3:_="" ns4:_="">
    <xsd:import namespace="7d15c268-d0e7-4d79-b8a0-23eba2be7b25"/>
    <xsd:import namespace="a3cf1d99-0045-4199-b181-41f9f687daf0"/>
    <xsd:import namespace="dcc682b7-513e-4c22-9fc0-4b2be07a9cd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15c268-d0e7-4d79-b8a0-23eba2be7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abc9f92-c6fb-43c1-a5b4-65b1067b774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cf1d99-0045-4199-b181-41f9f687daf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c682b7-513e-4c22-9fc0-4b2be07a9cd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547c37d-1727-4cf6-a448-fc77d9b7959a}" ma:internalName="TaxCatchAll" ma:showField="CatchAllData" ma:web="a3cf1d99-0045-4199-b181-41f9f687da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0DC2DC-D488-4067-AF95-AD0482770A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15c268-d0e7-4d79-b8a0-23eba2be7b25"/>
    <ds:schemaRef ds:uri="a3cf1d99-0045-4199-b181-41f9f687daf0"/>
    <ds:schemaRef ds:uri="dcc682b7-513e-4c22-9fc0-4b2be07a9c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3E5418-B495-416F-A99E-8FFC04768E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4052</Words>
  <Application>Microsoft Office PowerPoint</Application>
  <PresentationFormat>Custom</PresentationFormat>
  <Paragraphs>337</Paragraphs>
  <Slides>25</Slides>
  <Notes>25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DIN Next LT Pro 4</vt:lpstr>
      <vt:lpstr>din next lt pro 3</vt:lpstr>
      <vt:lpstr>Google Sans</vt:lpstr>
      <vt:lpstr>Calibri</vt:lpstr>
      <vt:lpstr>din next lt pro 3</vt:lpstr>
      <vt:lpstr>Aptos</vt:lpstr>
      <vt:lpstr>DIN Next LT Pro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 inspo slides</dc:title>
  <cp:lastModifiedBy>Lisa Warden</cp:lastModifiedBy>
  <cp:revision>43</cp:revision>
  <dcterms:created xsi:type="dcterms:W3CDTF">2006-08-16T00:00:00Z</dcterms:created>
  <dcterms:modified xsi:type="dcterms:W3CDTF">2024-11-29T07:45:14Z</dcterms:modified>
  <dc:identifier>DAGM9_VhlO0</dc:identifier>
</cp:coreProperties>
</file>